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59"/>
  </p:notesMasterIdLst>
  <p:sldIdLst>
    <p:sldId id="282" r:id="rId5"/>
    <p:sldId id="3040" r:id="rId6"/>
    <p:sldId id="3042" r:id="rId7"/>
    <p:sldId id="3041" r:id="rId8"/>
    <p:sldId id="3043" r:id="rId9"/>
    <p:sldId id="3044" r:id="rId10"/>
    <p:sldId id="3045" r:id="rId11"/>
    <p:sldId id="3057" r:id="rId12"/>
    <p:sldId id="3058" r:id="rId13"/>
    <p:sldId id="3059" r:id="rId14"/>
    <p:sldId id="3060" r:id="rId15"/>
    <p:sldId id="3062" r:id="rId16"/>
    <p:sldId id="3061" r:id="rId17"/>
    <p:sldId id="3063" r:id="rId18"/>
    <p:sldId id="3064" r:id="rId19"/>
    <p:sldId id="3065" r:id="rId20"/>
    <p:sldId id="3066" r:id="rId21"/>
    <p:sldId id="3067" r:id="rId22"/>
    <p:sldId id="3068" r:id="rId23"/>
    <p:sldId id="3069" r:id="rId24"/>
    <p:sldId id="3070" r:id="rId25"/>
    <p:sldId id="3071" r:id="rId26"/>
    <p:sldId id="3073" r:id="rId27"/>
    <p:sldId id="3074" r:id="rId28"/>
    <p:sldId id="3072" r:id="rId29"/>
    <p:sldId id="3076" r:id="rId30"/>
    <p:sldId id="3075" r:id="rId31"/>
    <p:sldId id="3047" r:id="rId32"/>
    <p:sldId id="3046" r:id="rId33"/>
    <p:sldId id="3055" r:id="rId34"/>
    <p:sldId id="3056" r:id="rId35"/>
    <p:sldId id="3054" r:id="rId36"/>
    <p:sldId id="3049" r:id="rId37"/>
    <p:sldId id="3050" r:id="rId38"/>
    <p:sldId id="298" r:id="rId39"/>
    <p:sldId id="3051" r:id="rId40"/>
    <p:sldId id="3053" r:id="rId41"/>
    <p:sldId id="300" r:id="rId42"/>
    <p:sldId id="3078" r:id="rId43"/>
    <p:sldId id="3077" r:id="rId44"/>
    <p:sldId id="3080" r:id="rId45"/>
    <p:sldId id="3079" r:id="rId46"/>
    <p:sldId id="3081" r:id="rId47"/>
    <p:sldId id="3052" r:id="rId48"/>
    <p:sldId id="3082" r:id="rId49"/>
    <p:sldId id="3083" r:id="rId50"/>
    <p:sldId id="3085" r:id="rId51"/>
    <p:sldId id="3086" r:id="rId52"/>
    <p:sldId id="3088" r:id="rId53"/>
    <p:sldId id="3089" r:id="rId54"/>
    <p:sldId id="299" r:id="rId55"/>
    <p:sldId id="3090" r:id="rId56"/>
    <p:sldId id="2949" r:id="rId57"/>
    <p:sldId id="273" r:id="rId58"/>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6329A3-F70E-4FC3-A5CF-A6C366C082E2}" v="1801" dt="2022-05-25T07:55:42.4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80" autoAdjust="0"/>
  </p:normalViewPr>
  <p:slideViewPr>
    <p:cSldViewPr snapToGrid="0" snapToObjects="1">
      <p:cViewPr varScale="1">
        <p:scale>
          <a:sx n="103" d="100"/>
          <a:sy n="103" d="100"/>
        </p:scale>
        <p:origin x="830"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AD6329A3-F70E-4FC3-A5CF-A6C366C082E2}"/>
    <pc:docChg chg="undo custSel addSld delSld modSld sldOrd">
      <pc:chgData name="Lucas Jellema" userId="7e183fbb-84e0-44b3-9b03-0792bc8d162b" providerId="ADAL" clId="{AD6329A3-F70E-4FC3-A5CF-A6C366C082E2}" dt="2022-05-25T07:55:45.742" v="11451" actId="20577"/>
      <pc:docMkLst>
        <pc:docMk/>
      </pc:docMkLst>
      <pc:sldChg chg="addSp delSp modSp mod modNotesTx">
        <pc:chgData name="Lucas Jellema" userId="7e183fbb-84e0-44b3-9b03-0792bc8d162b" providerId="ADAL" clId="{AD6329A3-F70E-4FC3-A5CF-A6C366C082E2}" dt="2022-05-21T12:08:03.172" v="1462" actId="478"/>
        <pc:sldMkLst>
          <pc:docMk/>
          <pc:sldMk cId="213951777" sldId="282"/>
        </pc:sldMkLst>
        <pc:spChg chg="mod">
          <ac:chgData name="Lucas Jellema" userId="7e183fbb-84e0-44b3-9b03-0792bc8d162b" providerId="ADAL" clId="{AD6329A3-F70E-4FC3-A5CF-A6C366C082E2}" dt="2022-05-21T11:49:27.355" v="1042"/>
          <ac:spMkLst>
            <pc:docMk/>
            <pc:sldMk cId="213951777" sldId="282"/>
            <ac:spMk id="5" creationId="{00000000-0000-0000-0000-000000000000}"/>
          </ac:spMkLst>
        </pc:spChg>
        <pc:spChg chg="del">
          <ac:chgData name="Lucas Jellema" userId="7e183fbb-84e0-44b3-9b03-0792bc8d162b" providerId="ADAL" clId="{AD6329A3-F70E-4FC3-A5CF-A6C366C082E2}" dt="2022-05-21T11:55:06.720" v="1093" actId="931"/>
          <ac:spMkLst>
            <pc:docMk/>
            <pc:sldMk cId="213951777" sldId="282"/>
            <ac:spMk id="6" creationId="{00000000-0000-0000-0000-000000000000}"/>
          </ac:spMkLst>
        </pc:spChg>
        <pc:spChg chg="add mod">
          <ac:chgData name="Lucas Jellema" userId="7e183fbb-84e0-44b3-9b03-0792bc8d162b" providerId="ADAL" clId="{AD6329A3-F70E-4FC3-A5CF-A6C366C082E2}" dt="2022-05-21T11:52:22.639" v="1084" actId="20577"/>
          <ac:spMkLst>
            <pc:docMk/>
            <pc:sldMk cId="213951777" sldId="282"/>
            <ac:spMk id="10" creationId="{A0C4BE3A-27A7-43DA-9103-D8C14FA49359}"/>
          </ac:spMkLst>
        </pc:spChg>
        <pc:picChg chg="add mod">
          <ac:chgData name="Lucas Jellema" userId="7e183fbb-84e0-44b3-9b03-0792bc8d162b" providerId="ADAL" clId="{AD6329A3-F70E-4FC3-A5CF-A6C366C082E2}" dt="2022-05-21T11:55:19.409" v="1098" actId="1076"/>
          <ac:picMkLst>
            <pc:docMk/>
            <pc:sldMk cId="213951777" sldId="282"/>
            <ac:picMk id="3" creationId="{003352D2-C0A5-49CC-9A54-FF3C1B0B4236}"/>
          </ac:picMkLst>
        </pc:picChg>
        <pc:picChg chg="add mod">
          <ac:chgData name="Lucas Jellema" userId="7e183fbb-84e0-44b3-9b03-0792bc8d162b" providerId="ADAL" clId="{AD6329A3-F70E-4FC3-A5CF-A6C366C082E2}" dt="2022-05-21T11:50:14.618" v="1043"/>
          <ac:picMkLst>
            <pc:docMk/>
            <pc:sldMk cId="213951777" sldId="282"/>
            <ac:picMk id="7" creationId="{B8C4BE7C-DB44-4A59-A876-5A8F125E0956}"/>
          </ac:picMkLst>
        </pc:picChg>
        <pc:picChg chg="add mod">
          <ac:chgData name="Lucas Jellema" userId="7e183fbb-84e0-44b3-9b03-0792bc8d162b" providerId="ADAL" clId="{AD6329A3-F70E-4FC3-A5CF-A6C366C082E2}" dt="2022-05-21T11:50:14.618" v="1043"/>
          <ac:picMkLst>
            <pc:docMk/>
            <pc:sldMk cId="213951777" sldId="282"/>
            <ac:picMk id="8" creationId="{B7D09F76-2982-41AF-B733-B0532784559C}"/>
          </ac:picMkLst>
        </pc:picChg>
        <pc:picChg chg="add mod">
          <ac:chgData name="Lucas Jellema" userId="7e183fbb-84e0-44b3-9b03-0792bc8d162b" providerId="ADAL" clId="{AD6329A3-F70E-4FC3-A5CF-A6C366C082E2}" dt="2022-05-21T11:52:28.178" v="1091" actId="1037"/>
          <ac:picMkLst>
            <pc:docMk/>
            <pc:sldMk cId="213951777" sldId="282"/>
            <ac:picMk id="9" creationId="{408B6203-0E15-44A6-B2BB-CA35E1B1C8B1}"/>
          </ac:picMkLst>
        </pc:picChg>
        <pc:picChg chg="add mod">
          <ac:chgData name="Lucas Jellema" userId="7e183fbb-84e0-44b3-9b03-0792bc8d162b" providerId="ADAL" clId="{AD6329A3-F70E-4FC3-A5CF-A6C366C082E2}" dt="2022-05-21T11:50:14.618" v="1043"/>
          <ac:picMkLst>
            <pc:docMk/>
            <pc:sldMk cId="213951777" sldId="282"/>
            <ac:picMk id="11" creationId="{C66F12AD-4431-47E6-9BE5-63AEA19BBF85}"/>
          </ac:picMkLst>
        </pc:picChg>
        <pc:picChg chg="add mod">
          <ac:chgData name="Lucas Jellema" userId="7e183fbb-84e0-44b3-9b03-0792bc8d162b" providerId="ADAL" clId="{AD6329A3-F70E-4FC3-A5CF-A6C366C082E2}" dt="2022-05-21T11:55:36.453" v="1103" actId="1076"/>
          <ac:picMkLst>
            <pc:docMk/>
            <pc:sldMk cId="213951777" sldId="282"/>
            <ac:picMk id="12" creationId="{D7502EED-69B3-489D-9259-EF85BC28D831}"/>
          </ac:picMkLst>
        </pc:picChg>
        <pc:picChg chg="add mod">
          <ac:chgData name="Lucas Jellema" userId="7e183fbb-84e0-44b3-9b03-0792bc8d162b" providerId="ADAL" clId="{AD6329A3-F70E-4FC3-A5CF-A6C366C082E2}" dt="2022-05-21T11:55:27.229" v="1100" actId="1076"/>
          <ac:picMkLst>
            <pc:docMk/>
            <pc:sldMk cId="213951777" sldId="282"/>
            <ac:picMk id="14" creationId="{2FB2B019-3C74-45FB-8028-4E1513BBE5C3}"/>
          </ac:picMkLst>
        </pc:picChg>
        <pc:picChg chg="add mod">
          <ac:chgData name="Lucas Jellema" userId="7e183fbb-84e0-44b3-9b03-0792bc8d162b" providerId="ADAL" clId="{AD6329A3-F70E-4FC3-A5CF-A6C366C082E2}" dt="2022-05-21T11:55:23.336" v="1099" actId="1076"/>
          <ac:picMkLst>
            <pc:docMk/>
            <pc:sldMk cId="213951777" sldId="282"/>
            <ac:picMk id="16" creationId="{90F466E1-79A5-4E39-B3A5-46D3B40E4526}"/>
          </ac:picMkLst>
        </pc:picChg>
        <pc:picChg chg="add mod">
          <ac:chgData name="Lucas Jellema" userId="7e183fbb-84e0-44b3-9b03-0792bc8d162b" providerId="ADAL" clId="{AD6329A3-F70E-4FC3-A5CF-A6C366C082E2}" dt="2022-05-21T11:55:12.413" v="1094" actId="1076"/>
          <ac:picMkLst>
            <pc:docMk/>
            <pc:sldMk cId="213951777" sldId="282"/>
            <ac:picMk id="18" creationId="{5D37E7AF-9FD2-4E30-92A9-D86C1F3ED514}"/>
          </ac:picMkLst>
        </pc:picChg>
        <pc:picChg chg="add mod">
          <ac:chgData name="Lucas Jellema" userId="7e183fbb-84e0-44b3-9b03-0792bc8d162b" providerId="ADAL" clId="{AD6329A3-F70E-4FC3-A5CF-A6C366C082E2}" dt="2022-05-21T11:55:46.395" v="1104" actId="1076"/>
          <ac:picMkLst>
            <pc:docMk/>
            <pc:sldMk cId="213951777" sldId="282"/>
            <ac:picMk id="20" creationId="{061F5973-4F51-49B8-AA12-28D54AFA1A69}"/>
          </ac:picMkLst>
        </pc:picChg>
        <pc:picChg chg="add mod">
          <ac:chgData name="Lucas Jellema" userId="7e183fbb-84e0-44b3-9b03-0792bc8d162b" providerId="ADAL" clId="{AD6329A3-F70E-4FC3-A5CF-A6C366C082E2}" dt="2022-05-21T11:55:17.284" v="1096" actId="1076"/>
          <ac:picMkLst>
            <pc:docMk/>
            <pc:sldMk cId="213951777" sldId="282"/>
            <ac:picMk id="22" creationId="{62CC92F2-9A9F-42FF-87CA-7887AEA03B57}"/>
          </ac:picMkLst>
        </pc:picChg>
        <pc:picChg chg="add del mod">
          <ac:chgData name="Lucas Jellema" userId="7e183fbb-84e0-44b3-9b03-0792bc8d162b" providerId="ADAL" clId="{AD6329A3-F70E-4FC3-A5CF-A6C366C082E2}" dt="2022-05-21T12:08:03.172" v="1462" actId="478"/>
          <ac:picMkLst>
            <pc:docMk/>
            <pc:sldMk cId="213951777" sldId="282"/>
            <ac:picMk id="24" creationId="{55B5DDCE-6E9D-49F3-B32C-BB359D6A53FF}"/>
          </ac:picMkLst>
        </pc:picChg>
        <pc:picChg chg="add mod">
          <ac:chgData name="Lucas Jellema" userId="7e183fbb-84e0-44b3-9b03-0792bc8d162b" providerId="ADAL" clId="{AD6329A3-F70E-4FC3-A5CF-A6C366C082E2}" dt="2022-05-21T12:07:48.195" v="1461" actId="166"/>
          <ac:picMkLst>
            <pc:docMk/>
            <pc:sldMk cId="213951777" sldId="282"/>
            <ac:picMk id="1026" creationId="{34BA038B-6EC6-4F5F-A277-3C1EB7D6A17E}"/>
          </ac:picMkLst>
        </pc:picChg>
      </pc:sldChg>
      <pc:sldChg chg="modSp del mod">
        <pc:chgData name="Lucas Jellema" userId="7e183fbb-84e0-44b3-9b03-0792bc8d162b" providerId="ADAL" clId="{AD6329A3-F70E-4FC3-A5CF-A6C366C082E2}" dt="2022-05-21T12:38:19.366" v="2344" actId="47"/>
        <pc:sldMkLst>
          <pc:docMk/>
          <pc:sldMk cId="4138799565" sldId="297"/>
        </pc:sldMkLst>
        <pc:spChg chg="mod">
          <ac:chgData name="Lucas Jellema" userId="7e183fbb-84e0-44b3-9b03-0792bc8d162b" providerId="ADAL" clId="{AD6329A3-F70E-4FC3-A5CF-A6C366C082E2}" dt="2022-05-21T12:06:17.499" v="1415" actId="6549"/>
          <ac:spMkLst>
            <pc:docMk/>
            <pc:sldMk cId="4138799565" sldId="297"/>
            <ac:spMk id="6" creationId="{FE38C674-D33E-42AA-9D8D-2FEB1A3DA947}"/>
          </ac:spMkLst>
        </pc:spChg>
      </pc:sldChg>
      <pc:sldChg chg="addSp modSp mod">
        <pc:chgData name="Lucas Jellema" userId="7e183fbb-84e0-44b3-9b03-0792bc8d162b" providerId="ADAL" clId="{AD6329A3-F70E-4FC3-A5CF-A6C366C082E2}" dt="2022-05-23T12:14:35.609" v="8470" actId="20577"/>
        <pc:sldMkLst>
          <pc:docMk/>
          <pc:sldMk cId="1095375592" sldId="298"/>
        </pc:sldMkLst>
        <pc:spChg chg="mod">
          <ac:chgData name="Lucas Jellema" userId="7e183fbb-84e0-44b3-9b03-0792bc8d162b" providerId="ADAL" clId="{AD6329A3-F70E-4FC3-A5CF-A6C366C082E2}" dt="2022-05-23T05:10:45.260" v="4617" actId="20577"/>
          <ac:spMkLst>
            <pc:docMk/>
            <pc:sldMk cId="1095375592" sldId="298"/>
            <ac:spMk id="2" creationId="{1563D954-91DA-46B4-AE14-FAD03D7D4CB5}"/>
          </ac:spMkLst>
        </pc:spChg>
        <pc:spChg chg="mod">
          <ac:chgData name="Lucas Jellema" userId="7e183fbb-84e0-44b3-9b03-0792bc8d162b" providerId="ADAL" clId="{AD6329A3-F70E-4FC3-A5CF-A6C366C082E2}" dt="2022-05-23T12:14:35.609" v="8470" actId="20577"/>
          <ac:spMkLst>
            <pc:docMk/>
            <pc:sldMk cId="1095375592" sldId="298"/>
            <ac:spMk id="3" creationId="{FBB3D47A-146B-4ACE-9C22-58984EA6D243}"/>
          </ac:spMkLst>
        </pc:spChg>
        <pc:picChg chg="add mod ord">
          <ac:chgData name="Lucas Jellema" userId="7e183fbb-84e0-44b3-9b03-0792bc8d162b" providerId="ADAL" clId="{AD6329A3-F70E-4FC3-A5CF-A6C366C082E2}" dt="2022-05-23T05:18:24.201" v="4873" actId="1076"/>
          <ac:picMkLst>
            <pc:docMk/>
            <pc:sldMk cId="1095375592" sldId="298"/>
            <ac:picMk id="6" creationId="{0EFF4AA4-93A1-4961-9F3C-385E60CB491C}"/>
          </ac:picMkLst>
        </pc:picChg>
        <pc:picChg chg="add mod">
          <ac:chgData name="Lucas Jellema" userId="7e183fbb-84e0-44b3-9b03-0792bc8d162b" providerId="ADAL" clId="{AD6329A3-F70E-4FC3-A5CF-A6C366C082E2}" dt="2022-05-23T05:14:00.295" v="4635" actId="1036"/>
          <ac:picMkLst>
            <pc:docMk/>
            <pc:sldMk cId="1095375592" sldId="298"/>
            <ac:picMk id="8" creationId="{C5775FA2-E003-420D-9296-D9C470C65535}"/>
          </ac:picMkLst>
        </pc:picChg>
      </pc:sldChg>
      <pc:sldChg chg="addSp modSp mod">
        <pc:chgData name="Lucas Jellema" userId="7e183fbb-84e0-44b3-9b03-0792bc8d162b" providerId="ADAL" clId="{AD6329A3-F70E-4FC3-A5CF-A6C366C082E2}" dt="2022-05-24T06:25:35.571" v="10767" actId="20577"/>
        <pc:sldMkLst>
          <pc:docMk/>
          <pc:sldMk cId="3166549130" sldId="299"/>
        </pc:sldMkLst>
        <pc:spChg chg="mod">
          <ac:chgData name="Lucas Jellema" userId="7e183fbb-84e0-44b3-9b03-0792bc8d162b" providerId="ADAL" clId="{AD6329A3-F70E-4FC3-A5CF-A6C366C082E2}" dt="2022-05-24T06:19:21.348" v="10123" actId="20577"/>
          <ac:spMkLst>
            <pc:docMk/>
            <pc:sldMk cId="3166549130" sldId="299"/>
            <ac:spMk id="2" creationId="{6D68AE46-BA63-46E5-8E4A-1A2C59B80EE3}"/>
          </ac:spMkLst>
        </pc:spChg>
        <pc:spChg chg="mod">
          <ac:chgData name="Lucas Jellema" userId="7e183fbb-84e0-44b3-9b03-0792bc8d162b" providerId="ADAL" clId="{AD6329A3-F70E-4FC3-A5CF-A6C366C082E2}" dt="2022-05-24T06:25:35.571" v="10767" actId="20577"/>
          <ac:spMkLst>
            <pc:docMk/>
            <pc:sldMk cId="3166549130" sldId="299"/>
            <ac:spMk id="3" creationId="{F7B6F478-91DE-4609-A627-914A1E604E18}"/>
          </ac:spMkLst>
        </pc:spChg>
        <pc:picChg chg="add mod">
          <ac:chgData name="Lucas Jellema" userId="7e183fbb-84e0-44b3-9b03-0792bc8d162b" providerId="ADAL" clId="{AD6329A3-F70E-4FC3-A5CF-A6C366C082E2}" dt="2022-05-24T06:20:47.725" v="10181" actId="1076"/>
          <ac:picMkLst>
            <pc:docMk/>
            <pc:sldMk cId="3166549130" sldId="299"/>
            <ac:picMk id="7" creationId="{62089A93-1CF9-46BE-91EC-64B66DF1FDCA}"/>
          </ac:picMkLst>
        </pc:picChg>
      </pc:sldChg>
      <pc:sldChg chg="addSp delSp modSp new mod ord delAnim modAnim">
        <pc:chgData name="Lucas Jellema" userId="7e183fbb-84e0-44b3-9b03-0792bc8d162b" providerId="ADAL" clId="{AD6329A3-F70E-4FC3-A5CF-A6C366C082E2}" dt="2022-05-24T05:20:47.882" v="9376" actId="1076"/>
        <pc:sldMkLst>
          <pc:docMk/>
          <pc:sldMk cId="938328794" sldId="300"/>
        </pc:sldMkLst>
        <pc:spChg chg="mod">
          <ac:chgData name="Lucas Jellema" userId="7e183fbb-84e0-44b3-9b03-0792bc8d162b" providerId="ADAL" clId="{AD6329A3-F70E-4FC3-A5CF-A6C366C082E2}" dt="2022-05-06T07:51:22.397" v="481" actId="20577"/>
          <ac:spMkLst>
            <pc:docMk/>
            <pc:sldMk cId="938328794" sldId="300"/>
            <ac:spMk id="2" creationId="{BB7D1018-7621-4DD9-93CF-9DE48808F5DC}"/>
          </ac:spMkLst>
        </pc:spChg>
        <pc:spChg chg="mod">
          <ac:chgData name="Lucas Jellema" userId="7e183fbb-84e0-44b3-9b03-0792bc8d162b" providerId="ADAL" clId="{AD6329A3-F70E-4FC3-A5CF-A6C366C082E2}" dt="2022-05-24T05:19:54.735" v="9362" actId="20577"/>
          <ac:spMkLst>
            <pc:docMk/>
            <pc:sldMk cId="938328794" sldId="300"/>
            <ac:spMk id="3" creationId="{C0EF89F3-55D2-4610-A983-C69C3D250AD6}"/>
          </ac:spMkLst>
        </pc:spChg>
        <pc:spChg chg="mod">
          <ac:chgData name="Lucas Jellema" userId="7e183fbb-84e0-44b3-9b03-0792bc8d162b" providerId="ADAL" clId="{AD6329A3-F70E-4FC3-A5CF-A6C366C082E2}" dt="2022-05-24T05:14:55.592" v="9252" actId="1076"/>
          <ac:spMkLst>
            <pc:docMk/>
            <pc:sldMk cId="938328794" sldId="300"/>
            <ac:spMk id="4" creationId="{1A49FFF8-E83F-4DD0-A1AF-E3082F75793D}"/>
          </ac:spMkLst>
        </pc:spChg>
        <pc:spChg chg="mod">
          <ac:chgData name="Lucas Jellema" userId="7e183fbb-84e0-44b3-9b03-0792bc8d162b" providerId="ADAL" clId="{AD6329A3-F70E-4FC3-A5CF-A6C366C082E2}" dt="2022-05-24T05:15:33.571" v="9271" actId="1076"/>
          <ac:spMkLst>
            <pc:docMk/>
            <pc:sldMk cId="938328794" sldId="300"/>
            <ac:spMk id="5" creationId="{13214295-DF6D-4539-A1F3-564E6B14B83E}"/>
          </ac:spMkLst>
        </pc:spChg>
        <pc:spChg chg="add mod">
          <ac:chgData name="Lucas Jellema" userId="7e183fbb-84e0-44b3-9b03-0792bc8d162b" providerId="ADAL" clId="{AD6329A3-F70E-4FC3-A5CF-A6C366C082E2}" dt="2022-05-24T05:16:42.056" v="9289" actId="1076"/>
          <ac:spMkLst>
            <pc:docMk/>
            <pc:sldMk cId="938328794" sldId="300"/>
            <ac:spMk id="6" creationId="{C0D1E7BE-C134-479C-9186-8556236C905E}"/>
          </ac:spMkLst>
        </pc:spChg>
        <pc:spChg chg="add mod">
          <ac:chgData name="Lucas Jellema" userId="7e183fbb-84e0-44b3-9b03-0792bc8d162b" providerId="ADAL" clId="{AD6329A3-F70E-4FC3-A5CF-A6C366C082E2}" dt="2022-05-24T05:14:55.592" v="9252" actId="1076"/>
          <ac:spMkLst>
            <pc:docMk/>
            <pc:sldMk cId="938328794" sldId="300"/>
            <ac:spMk id="9" creationId="{40323AC2-A22A-4D1E-B15F-33B0246F2EA1}"/>
          </ac:spMkLst>
        </pc:spChg>
        <pc:spChg chg="add mod">
          <ac:chgData name="Lucas Jellema" userId="7e183fbb-84e0-44b3-9b03-0792bc8d162b" providerId="ADAL" clId="{AD6329A3-F70E-4FC3-A5CF-A6C366C082E2}" dt="2022-05-24T05:14:55.592" v="9252" actId="1076"/>
          <ac:spMkLst>
            <pc:docMk/>
            <pc:sldMk cId="938328794" sldId="300"/>
            <ac:spMk id="10" creationId="{DC7941C4-41CD-420A-A2AF-B7DFB024C2C4}"/>
          </ac:spMkLst>
        </pc:spChg>
        <pc:spChg chg="add del mod">
          <ac:chgData name="Lucas Jellema" userId="7e183fbb-84e0-44b3-9b03-0792bc8d162b" providerId="ADAL" clId="{AD6329A3-F70E-4FC3-A5CF-A6C366C082E2}" dt="2022-05-24T05:01:38.484" v="9217" actId="478"/>
          <ac:spMkLst>
            <pc:docMk/>
            <pc:sldMk cId="938328794" sldId="300"/>
            <ac:spMk id="12" creationId="{03A5B5F5-65A2-4045-829F-F193C04C5D70}"/>
          </ac:spMkLst>
        </pc:spChg>
        <pc:spChg chg="add del mod">
          <ac:chgData name="Lucas Jellema" userId="7e183fbb-84e0-44b3-9b03-0792bc8d162b" providerId="ADAL" clId="{AD6329A3-F70E-4FC3-A5CF-A6C366C082E2}" dt="2022-05-24T05:00:47.972" v="9203" actId="478"/>
          <ac:spMkLst>
            <pc:docMk/>
            <pc:sldMk cId="938328794" sldId="300"/>
            <ac:spMk id="13" creationId="{8D69BFD9-9A4C-43FD-8FAA-72665DC538EC}"/>
          </ac:spMkLst>
        </pc:spChg>
        <pc:spChg chg="add del mod">
          <ac:chgData name="Lucas Jellema" userId="7e183fbb-84e0-44b3-9b03-0792bc8d162b" providerId="ADAL" clId="{AD6329A3-F70E-4FC3-A5CF-A6C366C082E2}" dt="2022-05-24T05:16:59.606" v="9304" actId="1037"/>
          <ac:spMkLst>
            <pc:docMk/>
            <pc:sldMk cId="938328794" sldId="300"/>
            <ac:spMk id="18" creationId="{5D6A2AC1-8157-4BE4-A1ED-73CED32B3127}"/>
          </ac:spMkLst>
        </pc:spChg>
        <pc:spChg chg="add del mod">
          <ac:chgData name="Lucas Jellema" userId="7e183fbb-84e0-44b3-9b03-0792bc8d162b" providerId="ADAL" clId="{AD6329A3-F70E-4FC3-A5CF-A6C366C082E2}" dt="2022-05-24T05:01:10.639" v="9211" actId="478"/>
          <ac:spMkLst>
            <pc:docMk/>
            <pc:sldMk cId="938328794" sldId="300"/>
            <ac:spMk id="22" creationId="{03F07D56-8015-4285-A249-F840D877AFDD}"/>
          </ac:spMkLst>
        </pc:spChg>
        <pc:spChg chg="add del mod">
          <ac:chgData name="Lucas Jellema" userId="7e183fbb-84e0-44b3-9b03-0792bc8d162b" providerId="ADAL" clId="{AD6329A3-F70E-4FC3-A5CF-A6C366C082E2}" dt="2022-05-24T05:01:05.314" v="9209" actId="478"/>
          <ac:spMkLst>
            <pc:docMk/>
            <pc:sldMk cId="938328794" sldId="300"/>
            <ac:spMk id="23" creationId="{F2FE4F54-1613-43CD-B02A-90092E224549}"/>
          </ac:spMkLst>
        </pc:spChg>
        <pc:spChg chg="add del mod">
          <ac:chgData name="Lucas Jellema" userId="7e183fbb-84e0-44b3-9b03-0792bc8d162b" providerId="ADAL" clId="{AD6329A3-F70E-4FC3-A5CF-A6C366C082E2}" dt="2022-05-24T05:01:34.005" v="9216" actId="478"/>
          <ac:spMkLst>
            <pc:docMk/>
            <pc:sldMk cId="938328794" sldId="300"/>
            <ac:spMk id="24" creationId="{6601716E-41F6-479F-9294-10B3A925F12E}"/>
          </ac:spMkLst>
        </pc:spChg>
        <pc:spChg chg="add mod">
          <ac:chgData name="Lucas Jellema" userId="7e183fbb-84e0-44b3-9b03-0792bc8d162b" providerId="ADAL" clId="{AD6329A3-F70E-4FC3-A5CF-A6C366C082E2}" dt="2022-05-24T05:14:55.592" v="9252" actId="1076"/>
          <ac:spMkLst>
            <pc:docMk/>
            <pc:sldMk cId="938328794" sldId="300"/>
            <ac:spMk id="25" creationId="{17CC9B5A-4018-4FF5-B2DF-B436F73C99AF}"/>
          </ac:spMkLst>
        </pc:spChg>
        <pc:spChg chg="add mod">
          <ac:chgData name="Lucas Jellema" userId="7e183fbb-84e0-44b3-9b03-0792bc8d162b" providerId="ADAL" clId="{AD6329A3-F70E-4FC3-A5CF-A6C366C082E2}" dt="2022-05-24T05:15:33.571" v="9271" actId="1076"/>
          <ac:spMkLst>
            <pc:docMk/>
            <pc:sldMk cId="938328794" sldId="300"/>
            <ac:spMk id="26" creationId="{08E5388A-0029-4502-B048-009D9DC01C9E}"/>
          </ac:spMkLst>
        </pc:spChg>
        <pc:spChg chg="add mod">
          <ac:chgData name="Lucas Jellema" userId="7e183fbb-84e0-44b3-9b03-0792bc8d162b" providerId="ADAL" clId="{AD6329A3-F70E-4FC3-A5CF-A6C366C082E2}" dt="2022-05-24T05:16:05.699" v="9281" actId="14100"/>
          <ac:spMkLst>
            <pc:docMk/>
            <pc:sldMk cId="938328794" sldId="300"/>
            <ac:spMk id="28" creationId="{5D702447-6039-47B3-837B-0DA4302D1352}"/>
          </ac:spMkLst>
        </pc:spChg>
        <pc:spChg chg="add del mod">
          <ac:chgData name="Lucas Jellema" userId="7e183fbb-84e0-44b3-9b03-0792bc8d162b" providerId="ADAL" clId="{AD6329A3-F70E-4FC3-A5CF-A6C366C082E2}" dt="2022-05-24T05:01:08.490" v="9210" actId="478"/>
          <ac:spMkLst>
            <pc:docMk/>
            <pc:sldMk cId="938328794" sldId="300"/>
            <ac:spMk id="29" creationId="{AF39DE8F-89EF-4AAD-8FC2-1EA175445544}"/>
          </ac:spMkLst>
        </pc:spChg>
        <pc:spChg chg="add mod">
          <ac:chgData name="Lucas Jellema" userId="7e183fbb-84e0-44b3-9b03-0792bc8d162b" providerId="ADAL" clId="{AD6329A3-F70E-4FC3-A5CF-A6C366C082E2}" dt="2022-05-24T05:19:40.865" v="9353" actId="207"/>
          <ac:spMkLst>
            <pc:docMk/>
            <pc:sldMk cId="938328794" sldId="300"/>
            <ac:spMk id="40" creationId="{CD466A6C-872D-4306-A1BD-410EC1DE52CA}"/>
          </ac:spMkLst>
        </pc:spChg>
        <pc:spChg chg="add mod">
          <ac:chgData name="Lucas Jellema" userId="7e183fbb-84e0-44b3-9b03-0792bc8d162b" providerId="ADAL" clId="{AD6329A3-F70E-4FC3-A5CF-A6C366C082E2}" dt="2022-05-24T05:20:47.882" v="9376" actId="1076"/>
          <ac:spMkLst>
            <pc:docMk/>
            <pc:sldMk cId="938328794" sldId="300"/>
            <ac:spMk id="41" creationId="{62390082-B38B-4011-89B1-6F2F74C83EC7}"/>
          </ac:spMkLst>
        </pc:spChg>
        <pc:spChg chg="add mod">
          <ac:chgData name="Lucas Jellema" userId="7e183fbb-84e0-44b3-9b03-0792bc8d162b" providerId="ADAL" clId="{AD6329A3-F70E-4FC3-A5CF-A6C366C082E2}" dt="2022-05-24T05:20:23.545" v="9366" actId="1076"/>
          <ac:spMkLst>
            <pc:docMk/>
            <pc:sldMk cId="938328794" sldId="300"/>
            <ac:spMk id="42" creationId="{28249D64-45F2-4992-8581-218700F7024A}"/>
          </ac:spMkLst>
        </pc:spChg>
        <pc:spChg chg="add mod">
          <ac:chgData name="Lucas Jellema" userId="7e183fbb-84e0-44b3-9b03-0792bc8d162b" providerId="ADAL" clId="{AD6329A3-F70E-4FC3-A5CF-A6C366C082E2}" dt="2022-05-24T05:20:29.932" v="9370" actId="20577"/>
          <ac:spMkLst>
            <pc:docMk/>
            <pc:sldMk cId="938328794" sldId="300"/>
            <ac:spMk id="43" creationId="{9FB51B0F-820C-4264-8C1A-28E989901495}"/>
          </ac:spMkLst>
        </pc:spChg>
        <pc:spChg chg="add mod">
          <ac:chgData name="Lucas Jellema" userId="7e183fbb-84e0-44b3-9b03-0792bc8d162b" providerId="ADAL" clId="{AD6329A3-F70E-4FC3-A5CF-A6C366C082E2}" dt="2022-05-24T05:20:42.556" v="9375" actId="20577"/>
          <ac:spMkLst>
            <pc:docMk/>
            <pc:sldMk cId="938328794" sldId="300"/>
            <ac:spMk id="44" creationId="{D90101B5-1F76-475B-9539-28F0194F48D3}"/>
          </ac:spMkLst>
        </pc:spChg>
        <pc:picChg chg="add mod">
          <ac:chgData name="Lucas Jellema" userId="7e183fbb-84e0-44b3-9b03-0792bc8d162b" providerId="ADAL" clId="{AD6329A3-F70E-4FC3-A5CF-A6C366C082E2}" dt="2022-05-24T05:14:55.592" v="9252" actId="1076"/>
          <ac:picMkLst>
            <pc:docMk/>
            <pc:sldMk cId="938328794" sldId="300"/>
            <ac:picMk id="7" creationId="{5EBDF06C-0071-46FD-9825-BF829D058015}"/>
          </ac:picMkLst>
        </pc:picChg>
        <pc:picChg chg="add mod">
          <ac:chgData name="Lucas Jellema" userId="7e183fbb-84e0-44b3-9b03-0792bc8d162b" providerId="ADAL" clId="{AD6329A3-F70E-4FC3-A5CF-A6C366C082E2}" dt="2022-05-24T05:14:55.592" v="9252" actId="1076"/>
          <ac:picMkLst>
            <pc:docMk/>
            <pc:sldMk cId="938328794" sldId="300"/>
            <ac:picMk id="8" creationId="{22917FF4-6DB8-45DF-8FE7-BFA1D1D54A5D}"/>
          </ac:picMkLst>
        </pc:picChg>
        <pc:picChg chg="add del mod">
          <ac:chgData name="Lucas Jellema" userId="7e183fbb-84e0-44b3-9b03-0792bc8d162b" providerId="ADAL" clId="{AD6329A3-F70E-4FC3-A5CF-A6C366C082E2}" dt="2022-05-24T05:01:34.005" v="9216" actId="478"/>
          <ac:picMkLst>
            <pc:docMk/>
            <pc:sldMk cId="938328794" sldId="300"/>
            <ac:picMk id="11" creationId="{543381E2-F39B-45EB-A582-6A03F0563929}"/>
          </ac:picMkLst>
        </pc:picChg>
        <pc:picChg chg="add mod">
          <ac:chgData name="Lucas Jellema" userId="7e183fbb-84e0-44b3-9b03-0792bc8d162b" providerId="ADAL" clId="{AD6329A3-F70E-4FC3-A5CF-A6C366C082E2}" dt="2022-05-24T05:14:55.592" v="9252" actId="1076"/>
          <ac:picMkLst>
            <pc:docMk/>
            <pc:sldMk cId="938328794" sldId="300"/>
            <ac:picMk id="15" creationId="{B42F49AC-4EE9-4ADD-9591-0549345A0BC0}"/>
          </ac:picMkLst>
        </pc:picChg>
        <pc:picChg chg="add mod">
          <ac:chgData name="Lucas Jellema" userId="7e183fbb-84e0-44b3-9b03-0792bc8d162b" providerId="ADAL" clId="{AD6329A3-F70E-4FC3-A5CF-A6C366C082E2}" dt="2022-05-24T05:14:55.592" v="9252" actId="1076"/>
          <ac:picMkLst>
            <pc:docMk/>
            <pc:sldMk cId="938328794" sldId="300"/>
            <ac:picMk id="16" creationId="{196AD138-D60A-42A2-A716-87CE302158FF}"/>
          </ac:picMkLst>
        </pc:picChg>
        <pc:picChg chg="add mod">
          <ac:chgData name="Lucas Jellema" userId="7e183fbb-84e0-44b3-9b03-0792bc8d162b" providerId="ADAL" clId="{AD6329A3-F70E-4FC3-A5CF-A6C366C082E2}" dt="2022-05-24T05:14:55.592" v="9252" actId="1076"/>
          <ac:picMkLst>
            <pc:docMk/>
            <pc:sldMk cId="938328794" sldId="300"/>
            <ac:picMk id="30" creationId="{F0A749A3-FF4B-4D99-A4A7-677812E3C63E}"/>
          </ac:picMkLst>
        </pc:picChg>
        <pc:picChg chg="add mod">
          <ac:chgData name="Lucas Jellema" userId="7e183fbb-84e0-44b3-9b03-0792bc8d162b" providerId="ADAL" clId="{AD6329A3-F70E-4FC3-A5CF-A6C366C082E2}" dt="2022-05-24T05:18:33.543" v="9329" actId="1076"/>
          <ac:picMkLst>
            <pc:docMk/>
            <pc:sldMk cId="938328794" sldId="300"/>
            <ac:picMk id="39" creationId="{7C20A8C1-CF23-4FEC-9266-6E0BC008F423}"/>
          </ac:picMkLst>
        </pc:picChg>
        <pc:cxnChg chg="add del mod">
          <ac:chgData name="Lucas Jellema" userId="7e183fbb-84e0-44b3-9b03-0792bc8d162b" providerId="ADAL" clId="{AD6329A3-F70E-4FC3-A5CF-A6C366C082E2}" dt="2022-05-24T05:00:49.236" v="9204" actId="478"/>
          <ac:cxnSpMkLst>
            <pc:docMk/>
            <pc:sldMk cId="938328794" sldId="300"/>
            <ac:cxnSpMk id="14" creationId="{71587EDA-8700-470C-8A64-C2E1B6F2E66F}"/>
          </ac:cxnSpMkLst>
        </pc:cxnChg>
        <pc:cxnChg chg="add del mod">
          <ac:chgData name="Lucas Jellema" userId="7e183fbb-84e0-44b3-9b03-0792bc8d162b" providerId="ADAL" clId="{AD6329A3-F70E-4FC3-A5CF-A6C366C082E2}" dt="2022-05-24T05:01:02.677" v="9208" actId="478"/>
          <ac:cxnSpMkLst>
            <pc:docMk/>
            <pc:sldMk cId="938328794" sldId="300"/>
            <ac:cxnSpMk id="17" creationId="{FC7F3D98-FB05-4DE1-8B09-2A43557A40A9}"/>
          </ac:cxnSpMkLst>
        </pc:cxnChg>
        <pc:cxnChg chg="add mod">
          <ac:chgData name="Lucas Jellema" userId="7e183fbb-84e0-44b3-9b03-0792bc8d162b" providerId="ADAL" clId="{AD6329A3-F70E-4FC3-A5CF-A6C366C082E2}" dt="2022-05-24T05:16:19.997" v="9285" actId="1035"/>
          <ac:cxnSpMkLst>
            <pc:docMk/>
            <pc:sldMk cId="938328794" sldId="300"/>
            <ac:cxnSpMk id="19" creationId="{7B2FAB42-9F6F-444B-A343-0B650949D791}"/>
          </ac:cxnSpMkLst>
        </pc:cxnChg>
        <pc:cxnChg chg="add del mod">
          <ac:chgData name="Lucas Jellema" userId="7e183fbb-84e0-44b3-9b03-0792bc8d162b" providerId="ADAL" clId="{AD6329A3-F70E-4FC3-A5CF-A6C366C082E2}" dt="2022-05-24T05:00:51.549" v="9205" actId="478"/>
          <ac:cxnSpMkLst>
            <pc:docMk/>
            <pc:sldMk cId="938328794" sldId="300"/>
            <ac:cxnSpMk id="20" creationId="{30259B7B-D589-4FCE-BCF2-474A307E36C1}"/>
          </ac:cxnSpMkLst>
        </pc:cxnChg>
        <pc:cxnChg chg="add mod">
          <ac:chgData name="Lucas Jellema" userId="7e183fbb-84e0-44b3-9b03-0792bc8d162b" providerId="ADAL" clId="{AD6329A3-F70E-4FC3-A5CF-A6C366C082E2}" dt="2022-05-24T05:16:25.639" v="9286" actId="14100"/>
          <ac:cxnSpMkLst>
            <pc:docMk/>
            <pc:sldMk cId="938328794" sldId="300"/>
            <ac:cxnSpMk id="21" creationId="{6105E1AD-D067-467F-9B1F-B8F26DE7E2D3}"/>
          </ac:cxnSpMkLst>
        </pc:cxnChg>
        <pc:cxnChg chg="add mod">
          <ac:chgData name="Lucas Jellema" userId="7e183fbb-84e0-44b3-9b03-0792bc8d162b" providerId="ADAL" clId="{AD6329A3-F70E-4FC3-A5CF-A6C366C082E2}" dt="2022-05-24T05:15:41.044" v="9273" actId="14100"/>
          <ac:cxnSpMkLst>
            <pc:docMk/>
            <pc:sldMk cId="938328794" sldId="300"/>
            <ac:cxnSpMk id="27" creationId="{21BA88B3-E565-41F2-A9E3-BBCC7FD1EA09}"/>
          </ac:cxnSpMkLst>
        </pc:cxnChg>
        <pc:cxnChg chg="add del mod">
          <ac:chgData name="Lucas Jellema" userId="7e183fbb-84e0-44b3-9b03-0792bc8d162b" providerId="ADAL" clId="{AD6329A3-F70E-4FC3-A5CF-A6C366C082E2}" dt="2022-05-24T05:00:54.306" v="9206" actId="478"/>
          <ac:cxnSpMkLst>
            <pc:docMk/>
            <pc:sldMk cId="938328794" sldId="300"/>
            <ac:cxnSpMk id="31" creationId="{184C239B-B617-4BC1-AD80-0EB03C5C8C78}"/>
          </ac:cxnSpMkLst>
        </pc:cxnChg>
      </pc:sldChg>
      <pc:sldChg chg="addSp delSp modSp add mod">
        <pc:chgData name="Lucas Jellema" userId="7e183fbb-84e0-44b3-9b03-0792bc8d162b" providerId="ADAL" clId="{AD6329A3-F70E-4FC3-A5CF-A6C366C082E2}" dt="2022-05-24T07:11:01.703" v="10827"/>
        <pc:sldMkLst>
          <pc:docMk/>
          <pc:sldMk cId="3778081767" sldId="2949"/>
        </pc:sldMkLst>
        <pc:spChg chg="del mod">
          <ac:chgData name="Lucas Jellema" userId="7e183fbb-84e0-44b3-9b03-0792bc8d162b" providerId="ADAL" clId="{AD6329A3-F70E-4FC3-A5CF-A6C366C082E2}" dt="2022-05-24T06:27:51.251" v="10786"/>
          <ac:spMkLst>
            <pc:docMk/>
            <pc:sldMk cId="3778081767" sldId="2949"/>
            <ac:spMk id="4" creationId="{534FEBC8-2465-4979-9E7B-81CACE1A4565}"/>
          </ac:spMkLst>
        </pc:spChg>
        <pc:picChg chg="del">
          <ac:chgData name="Lucas Jellema" userId="7e183fbb-84e0-44b3-9b03-0792bc8d162b" providerId="ADAL" clId="{AD6329A3-F70E-4FC3-A5CF-A6C366C082E2}" dt="2022-05-24T07:11:00.727" v="10826" actId="478"/>
          <ac:picMkLst>
            <pc:docMk/>
            <pc:sldMk cId="3778081767" sldId="2949"/>
            <ac:picMk id="9" creationId="{C819D3FE-BEC8-4634-A06B-2240B4AAC87D}"/>
          </ac:picMkLst>
        </pc:picChg>
        <pc:picChg chg="add mod">
          <ac:chgData name="Lucas Jellema" userId="7e183fbb-84e0-44b3-9b03-0792bc8d162b" providerId="ADAL" clId="{AD6329A3-F70E-4FC3-A5CF-A6C366C082E2}" dt="2022-05-24T07:11:01.703" v="10827"/>
          <ac:picMkLst>
            <pc:docMk/>
            <pc:sldMk cId="3778081767" sldId="2949"/>
            <ac:picMk id="14" creationId="{FDE6B862-26BE-41F6-83BF-31216F35B489}"/>
          </ac:picMkLst>
        </pc:picChg>
      </pc:sldChg>
      <pc:sldChg chg="addSp delSp modSp add mod">
        <pc:chgData name="Lucas Jellema" userId="7e183fbb-84e0-44b3-9b03-0792bc8d162b" providerId="ADAL" clId="{AD6329A3-F70E-4FC3-A5CF-A6C366C082E2}" dt="2022-05-24T06:30:08.978" v="10825" actId="1076"/>
        <pc:sldMkLst>
          <pc:docMk/>
          <pc:sldMk cId="348321451" sldId="3040"/>
        </pc:sldMkLst>
        <pc:picChg chg="add mod modCrop">
          <ac:chgData name="Lucas Jellema" userId="7e183fbb-84e0-44b3-9b03-0792bc8d162b" providerId="ADAL" clId="{AD6329A3-F70E-4FC3-A5CF-A6C366C082E2}" dt="2022-05-24T06:30:08.978" v="10825" actId="1076"/>
          <ac:picMkLst>
            <pc:docMk/>
            <pc:sldMk cId="348321451" sldId="3040"/>
            <ac:picMk id="8" creationId="{020C0C45-DBD4-498A-9253-5BBF3CCD87DC}"/>
          </ac:picMkLst>
        </pc:picChg>
        <pc:picChg chg="del">
          <ac:chgData name="Lucas Jellema" userId="7e183fbb-84e0-44b3-9b03-0792bc8d162b" providerId="ADAL" clId="{AD6329A3-F70E-4FC3-A5CF-A6C366C082E2}" dt="2022-05-24T06:29:31.371" v="10822" actId="478"/>
          <ac:picMkLst>
            <pc:docMk/>
            <pc:sldMk cId="348321451" sldId="3040"/>
            <ac:picMk id="12" creationId="{589EA8D0-2C6E-4F2B-A4F8-76E41AEA6D50}"/>
          </ac:picMkLst>
        </pc:picChg>
      </pc:sldChg>
      <pc:sldChg chg="addSp delSp modSp new mod modClrScheme modAnim chgLayout">
        <pc:chgData name="Lucas Jellema" userId="7e183fbb-84e0-44b3-9b03-0792bc8d162b" providerId="ADAL" clId="{AD6329A3-F70E-4FC3-A5CF-A6C366C082E2}" dt="2022-05-21T12:06:03.076" v="1414"/>
        <pc:sldMkLst>
          <pc:docMk/>
          <pc:sldMk cId="2623026313" sldId="3041"/>
        </pc:sldMkLst>
        <pc:spChg chg="del mod ord">
          <ac:chgData name="Lucas Jellema" userId="7e183fbb-84e0-44b3-9b03-0792bc8d162b" providerId="ADAL" clId="{AD6329A3-F70E-4FC3-A5CF-A6C366C082E2}" dt="2022-05-21T11:56:53.345" v="1106" actId="700"/>
          <ac:spMkLst>
            <pc:docMk/>
            <pc:sldMk cId="2623026313" sldId="3041"/>
            <ac:spMk id="2" creationId="{FF1A1764-0CAD-4F10-81A1-D27F646DE0D8}"/>
          </ac:spMkLst>
        </pc:spChg>
        <pc:spChg chg="mod ord">
          <ac:chgData name="Lucas Jellema" userId="7e183fbb-84e0-44b3-9b03-0792bc8d162b" providerId="ADAL" clId="{AD6329A3-F70E-4FC3-A5CF-A6C366C082E2}" dt="2022-05-21T11:59:29.446" v="1181" actId="27636"/>
          <ac:spMkLst>
            <pc:docMk/>
            <pc:sldMk cId="2623026313" sldId="3041"/>
            <ac:spMk id="3" creationId="{8E93A1C3-38CC-4C43-AE59-E49179A0A3A6}"/>
          </ac:spMkLst>
        </pc:spChg>
        <pc:spChg chg="mod ord">
          <ac:chgData name="Lucas Jellema" userId="7e183fbb-84e0-44b3-9b03-0792bc8d162b" providerId="ADAL" clId="{AD6329A3-F70E-4FC3-A5CF-A6C366C082E2}" dt="2022-05-21T11:57:05.246" v="1119" actId="26606"/>
          <ac:spMkLst>
            <pc:docMk/>
            <pc:sldMk cId="2623026313" sldId="3041"/>
            <ac:spMk id="4" creationId="{11006731-C446-40C6-8596-7984CC35DD8A}"/>
          </ac:spMkLst>
        </pc:spChg>
        <pc:spChg chg="add mod ord">
          <ac:chgData name="Lucas Jellema" userId="7e183fbb-84e0-44b3-9b03-0792bc8d162b" providerId="ADAL" clId="{AD6329A3-F70E-4FC3-A5CF-A6C366C082E2}" dt="2022-05-21T11:57:05.246" v="1119" actId="26606"/>
          <ac:spMkLst>
            <pc:docMk/>
            <pc:sldMk cId="2623026313" sldId="3041"/>
            <ac:spMk id="5" creationId="{63963677-E6C6-4F28-A7D6-83817FF90908}"/>
          </ac:spMkLst>
        </pc:spChg>
        <pc:spChg chg="add del mod ord">
          <ac:chgData name="Lucas Jellema" userId="7e183fbb-84e0-44b3-9b03-0792bc8d162b" providerId="ADAL" clId="{AD6329A3-F70E-4FC3-A5CF-A6C366C082E2}" dt="2022-05-21T11:57:05.246" v="1119" actId="26606"/>
          <ac:spMkLst>
            <pc:docMk/>
            <pc:sldMk cId="2623026313" sldId="3041"/>
            <ac:spMk id="6" creationId="{2531D853-475F-419B-B435-D6180B7C8836}"/>
          </ac:spMkLst>
        </pc:spChg>
        <pc:spChg chg="add mod">
          <ac:chgData name="Lucas Jellema" userId="7e183fbb-84e0-44b3-9b03-0792bc8d162b" providerId="ADAL" clId="{AD6329A3-F70E-4FC3-A5CF-A6C366C082E2}" dt="2022-05-21T12:05:48.431" v="1413" actId="20577"/>
          <ac:spMkLst>
            <pc:docMk/>
            <pc:sldMk cId="2623026313" sldId="3041"/>
            <ac:spMk id="71" creationId="{8B56F762-3677-45D6-336A-E271ED612E14}"/>
          </ac:spMkLst>
        </pc:spChg>
        <pc:picChg chg="add mod">
          <ac:chgData name="Lucas Jellema" userId="7e183fbb-84e0-44b3-9b03-0792bc8d162b" providerId="ADAL" clId="{AD6329A3-F70E-4FC3-A5CF-A6C366C082E2}" dt="2022-05-21T11:57:05.246" v="1119" actId="26606"/>
          <ac:picMkLst>
            <pc:docMk/>
            <pc:sldMk cId="2623026313" sldId="3041"/>
            <ac:picMk id="2050" creationId="{A36C9BF4-4F6B-499C-8F8D-E4AB0A792FCE}"/>
          </ac:picMkLst>
        </pc:picChg>
      </pc:sldChg>
      <pc:sldChg chg="addSp delSp modSp new mod modClrScheme chgLayout">
        <pc:chgData name="Lucas Jellema" userId="7e183fbb-84e0-44b3-9b03-0792bc8d162b" providerId="ADAL" clId="{AD6329A3-F70E-4FC3-A5CF-A6C366C082E2}" dt="2022-05-21T12:13:42.422" v="1491" actId="1076"/>
        <pc:sldMkLst>
          <pc:docMk/>
          <pc:sldMk cId="197263650" sldId="3042"/>
        </pc:sldMkLst>
        <pc:spChg chg="del mod ord">
          <ac:chgData name="Lucas Jellema" userId="7e183fbb-84e0-44b3-9b03-0792bc8d162b" providerId="ADAL" clId="{AD6329A3-F70E-4FC3-A5CF-A6C366C082E2}" dt="2022-05-21T11:57:26.585" v="1121" actId="700"/>
          <ac:spMkLst>
            <pc:docMk/>
            <pc:sldMk cId="197263650" sldId="3042"/>
            <ac:spMk id="2" creationId="{86F47595-5575-4F3E-ADF5-813EAB57C354}"/>
          </ac:spMkLst>
        </pc:spChg>
        <pc:spChg chg="mod ord">
          <ac:chgData name="Lucas Jellema" userId="7e183fbb-84e0-44b3-9b03-0792bc8d162b" providerId="ADAL" clId="{AD6329A3-F70E-4FC3-A5CF-A6C366C082E2}" dt="2022-05-21T11:59:46.381" v="1182" actId="27636"/>
          <ac:spMkLst>
            <pc:docMk/>
            <pc:sldMk cId="197263650" sldId="3042"/>
            <ac:spMk id="3" creationId="{F6EC9024-E4D4-4984-B855-5F98B3B3FBF2}"/>
          </ac:spMkLst>
        </pc:spChg>
        <pc:spChg chg="mod ord">
          <ac:chgData name="Lucas Jellema" userId="7e183fbb-84e0-44b3-9b03-0792bc8d162b" providerId="ADAL" clId="{AD6329A3-F70E-4FC3-A5CF-A6C366C082E2}" dt="2022-05-21T11:58:56.579" v="1179" actId="26606"/>
          <ac:spMkLst>
            <pc:docMk/>
            <pc:sldMk cId="197263650" sldId="3042"/>
            <ac:spMk id="4" creationId="{DE61A2DE-C9C6-440A-B20B-40D8AC4F72D4}"/>
          </ac:spMkLst>
        </pc:spChg>
        <pc:spChg chg="add mod ord">
          <ac:chgData name="Lucas Jellema" userId="7e183fbb-84e0-44b3-9b03-0792bc8d162b" providerId="ADAL" clId="{AD6329A3-F70E-4FC3-A5CF-A6C366C082E2}" dt="2022-05-21T11:58:56.579" v="1179" actId="26606"/>
          <ac:spMkLst>
            <pc:docMk/>
            <pc:sldMk cId="197263650" sldId="3042"/>
            <ac:spMk id="5" creationId="{1DFAED64-94C4-4934-B215-315EF4526BF1}"/>
          </ac:spMkLst>
        </pc:spChg>
        <pc:spChg chg="add del mod ord">
          <ac:chgData name="Lucas Jellema" userId="7e183fbb-84e0-44b3-9b03-0792bc8d162b" providerId="ADAL" clId="{AD6329A3-F70E-4FC3-A5CF-A6C366C082E2}" dt="2022-05-21T11:58:56.579" v="1179" actId="26606"/>
          <ac:spMkLst>
            <pc:docMk/>
            <pc:sldMk cId="197263650" sldId="3042"/>
            <ac:spMk id="6" creationId="{AB4DCFCD-C2FC-4B46-8D79-9C3442D5EA54}"/>
          </ac:spMkLst>
        </pc:spChg>
        <pc:graphicFrameChg chg="add">
          <ac:chgData name="Lucas Jellema" userId="7e183fbb-84e0-44b3-9b03-0792bc8d162b" providerId="ADAL" clId="{AD6329A3-F70E-4FC3-A5CF-A6C366C082E2}" dt="2022-05-21T11:58:56.579" v="1179" actId="26606"/>
          <ac:graphicFrameMkLst>
            <pc:docMk/>
            <pc:sldMk cId="197263650" sldId="3042"/>
            <ac:graphicFrameMk id="8" creationId="{1461AB74-B829-95A3-31B4-99DD666AA627}"/>
          </ac:graphicFrameMkLst>
        </pc:graphicFrameChg>
        <pc:picChg chg="add del mod">
          <ac:chgData name="Lucas Jellema" userId="7e183fbb-84e0-44b3-9b03-0792bc8d162b" providerId="ADAL" clId="{AD6329A3-F70E-4FC3-A5CF-A6C366C082E2}" dt="2022-05-21T12:12:47.350" v="1477" actId="478"/>
          <ac:picMkLst>
            <pc:docMk/>
            <pc:sldMk cId="197263650" sldId="3042"/>
            <ac:picMk id="9" creationId="{F4181C33-35D2-411A-9565-AF6E5A2FA152}"/>
          </ac:picMkLst>
        </pc:picChg>
        <pc:picChg chg="add mod">
          <ac:chgData name="Lucas Jellema" userId="7e183fbb-84e0-44b3-9b03-0792bc8d162b" providerId="ADAL" clId="{AD6329A3-F70E-4FC3-A5CF-A6C366C082E2}" dt="2022-05-21T12:13:36.190" v="1486" actId="1076"/>
          <ac:picMkLst>
            <pc:docMk/>
            <pc:sldMk cId="197263650" sldId="3042"/>
            <ac:picMk id="10" creationId="{E0C1F217-6562-4C6F-9E92-A02C0B4B4642}"/>
          </ac:picMkLst>
        </pc:picChg>
        <pc:picChg chg="add mod">
          <ac:chgData name="Lucas Jellema" userId="7e183fbb-84e0-44b3-9b03-0792bc8d162b" providerId="ADAL" clId="{AD6329A3-F70E-4FC3-A5CF-A6C366C082E2}" dt="2022-05-21T12:09:29.289" v="1466" actId="1076"/>
          <ac:picMkLst>
            <pc:docMk/>
            <pc:sldMk cId="197263650" sldId="3042"/>
            <ac:picMk id="11" creationId="{865A3DCB-46A3-402D-995F-AF6E803874CC}"/>
          </ac:picMkLst>
        </pc:picChg>
        <pc:picChg chg="add mod">
          <ac:chgData name="Lucas Jellema" userId="7e183fbb-84e0-44b3-9b03-0792bc8d162b" providerId="ADAL" clId="{AD6329A3-F70E-4FC3-A5CF-A6C366C082E2}" dt="2022-05-21T12:09:28.294" v="1465" actId="1076"/>
          <ac:picMkLst>
            <pc:docMk/>
            <pc:sldMk cId="197263650" sldId="3042"/>
            <ac:picMk id="12" creationId="{B6CBB06C-24E5-411A-9074-522CD43F8A6E}"/>
          </ac:picMkLst>
        </pc:picChg>
        <pc:picChg chg="add mod">
          <ac:chgData name="Lucas Jellema" userId="7e183fbb-84e0-44b3-9b03-0792bc8d162b" providerId="ADAL" clId="{AD6329A3-F70E-4FC3-A5CF-A6C366C082E2}" dt="2022-05-21T12:13:41.161" v="1490" actId="1076"/>
          <ac:picMkLst>
            <pc:docMk/>
            <pc:sldMk cId="197263650" sldId="3042"/>
            <ac:picMk id="3074" creationId="{2C578817-859A-4E9C-9A82-D1F43CEE7940}"/>
          </ac:picMkLst>
        </pc:picChg>
        <pc:picChg chg="add mod">
          <ac:chgData name="Lucas Jellema" userId="7e183fbb-84e0-44b3-9b03-0792bc8d162b" providerId="ADAL" clId="{AD6329A3-F70E-4FC3-A5CF-A6C366C082E2}" dt="2022-05-21T12:13:40.359" v="1489" actId="1076"/>
          <ac:picMkLst>
            <pc:docMk/>
            <pc:sldMk cId="197263650" sldId="3042"/>
            <ac:picMk id="3076" creationId="{02435B4E-4F30-4EA3-813A-5EECA99D74E5}"/>
          </ac:picMkLst>
        </pc:picChg>
        <pc:picChg chg="add mod">
          <ac:chgData name="Lucas Jellema" userId="7e183fbb-84e0-44b3-9b03-0792bc8d162b" providerId="ADAL" clId="{AD6329A3-F70E-4FC3-A5CF-A6C366C082E2}" dt="2022-05-21T12:13:37.498" v="1487" actId="1076"/>
          <ac:picMkLst>
            <pc:docMk/>
            <pc:sldMk cId="197263650" sldId="3042"/>
            <ac:picMk id="3078" creationId="{239B8B25-3455-40CE-B951-34B8799224A3}"/>
          </ac:picMkLst>
        </pc:picChg>
        <pc:picChg chg="add mod">
          <ac:chgData name="Lucas Jellema" userId="7e183fbb-84e0-44b3-9b03-0792bc8d162b" providerId="ADAL" clId="{AD6329A3-F70E-4FC3-A5CF-A6C366C082E2}" dt="2022-05-21T12:13:39.548" v="1488" actId="1076"/>
          <ac:picMkLst>
            <pc:docMk/>
            <pc:sldMk cId="197263650" sldId="3042"/>
            <ac:picMk id="3080" creationId="{9D083343-4DBA-4FF1-8FF8-03E9DB0C7F3C}"/>
          </ac:picMkLst>
        </pc:picChg>
        <pc:picChg chg="add mod">
          <ac:chgData name="Lucas Jellema" userId="7e183fbb-84e0-44b3-9b03-0792bc8d162b" providerId="ADAL" clId="{AD6329A3-F70E-4FC3-A5CF-A6C366C082E2}" dt="2022-05-21T12:13:42.422" v="1491" actId="1076"/>
          <ac:picMkLst>
            <pc:docMk/>
            <pc:sldMk cId="197263650" sldId="3042"/>
            <ac:picMk id="3082" creationId="{F8A95524-1ED3-4A63-9465-69D14F88DC90}"/>
          </ac:picMkLst>
        </pc:picChg>
      </pc:sldChg>
      <pc:sldChg chg="addSp delSp modSp new mod ord">
        <pc:chgData name="Lucas Jellema" userId="7e183fbb-84e0-44b3-9b03-0792bc8d162b" providerId="ADAL" clId="{AD6329A3-F70E-4FC3-A5CF-A6C366C082E2}" dt="2022-05-21T12:35:40.508" v="2320" actId="478"/>
        <pc:sldMkLst>
          <pc:docMk/>
          <pc:sldMk cId="1557030146" sldId="3043"/>
        </pc:sldMkLst>
        <pc:spChg chg="mod">
          <ac:chgData name="Lucas Jellema" userId="7e183fbb-84e0-44b3-9b03-0792bc8d162b" providerId="ADAL" clId="{AD6329A3-F70E-4FC3-A5CF-A6C366C082E2}" dt="2022-05-21T12:24:09.570" v="1714" actId="20577"/>
          <ac:spMkLst>
            <pc:docMk/>
            <pc:sldMk cId="1557030146" sldId="3043"/>
            <ac:spMk id="2" creationId="{8B8C1D5F-EF3A-49AA-B25C-05F9CB3AADCE}"/>
          </ac:spMkLst>
        </pc:spChg>
        <pc:spChg chg="mod">
          <ac:chgData name="Lucas Jellema" userId="7e183fbb-84e0-44b3-9b03-0792bc8d162b" providerId="ADAL" clId="{AD6329A3-F70E-4FC3-A5CF-A6C366C082E2}" dt="2022-05-21T12:29:46.156" v="2136" actId="20577"/>
          <ac:spMkLst>
            <pc:docMk/>
            <pc:sldMk cId="1557030146" sldId="3043"/>
            <ac:spMk id="3" creationId="{95D58FED-784A-4AFA-BD2F-9C474999E008}"/>
          </ac:spMkLst>
        </pc:spChg>
        <pc:spChg chg="add del mod">
          <ac:chgData name="Lucas Jellema" userId="7e183fbb-84e0-44b3-9b03-0792bc8d162b" providerId="ADAL" clId="{AD6329A3-F70E-4FC3-A5CF-A6C366C082E2}" dt="2022-05-21T12:35:40.508" v="2320" actId="478"/>
          <ac:spMkLst>
            <pc:docMk/>
            <pc:sldMk cId="1557030146" sldId="3043"/>
            <ac:spMk id="11" creationId="{ABCF34ED-E608-47E1-AC80-04FAF4F8B869}"/>
          </ac:spMkLst>
        </pc:spChg>
        <pc:spChg chg="add mod ord">
          <ac:chgData name="Lucas Jellema" userId="7e183fbb-84e0-44b3-9b03-0792bc8d162b" providerId="ADAL" clId="{AD6329A3-F70E-4FC3-A5CF-A6C366C082E2}" dt="2022-05-21T12:20:52.436" v="1704" actId="207"/>
          <ac:spMkLst>
            <pc:docMk/>
            <pc:sldMk cId="1557030146" sldId="3043"/>
            <ac:spMk id="20" creationId="{D5A538A7-5B88-48F3-AA9A-A0E4F4A423AC}"/>
          </ac:spMkLst>
        </pc:spChg>
        <pc:picChg chg="add mod">
          <ac:chgData name="Lucas Jellema" userId="7e183fbb-84e0-44b3-9b03-0792bc8d162b" providerId="ADAL" clId="{AD6329A3-F70E-4FC3-A5CF-A6C366C082E2}" dt="2022-05-21T12:20:57.380" v="1705" actId="14100"/>
          <ac:picMkLst>
            <pc:docMk/>
            <pc:sldMk cId="1557030146" sldId="3043"/>
            <ac:picMk id="6" creationId="{0AF51EF9-6D62-475A-8B26-357A9218D4EB}"/>
          </ac:picMkLst>
        </pc:picChg>
        <pc:picChg chg="add mod">
          <ac:chgData name="Lucas Jellema" userId="7e183fbb-84e0-44b3-9b03-0792bc8d162b" providerId="ADAL" clId="{AD6329A3-F70E-4FC3-A5CF-A6C366C082E2}" dt="2022-05-21T12:19:42.442" v="1690" actId="1076"/>
          <ac:picMkLst>
            <pc:docMk/>
            <pc:sldMk cId="1557030146" sldId="3043"/>
            <ac:picMk id="7" creationId="{473D1F7E-A542-4ACC-9B14-DA4B7992B9F8}"/>
          </ac:picMkLst>
        </pc:picChg>
        <pc:picChg chg="add mod">
          <ac:chgData name="Lucas Jellema" userId="7e183fbb-84e0-44b3-9b03-0792bc8d162b" providerId="ADAL" clId="{AD6329A3-F70E-4FC3-A5CF-A6C366C082E2}" dt="2022-05-21T12:19:42.442" v="1690" actId="1076"/>
          <ac:picMkLst>
            <pc:docMk/>
            <pc:sldMk cId="1557030146" sldId="3043"/>
            <ac:picMk id="8" creationId="{0D34CFB0-55FE-4434-8E8D-7B671D02535A}"/>
          </ac:picMkLst>
        </pc:picChg>
        <pc:picChg chg="add mod">
          <ac:chgData name="Lucas Jellema" userId="7e183fbb-84e0-44b3-9b03-0792bc8d162b" providerId="ADAL" clId="{AD6329A3-F70E-4FC3-A5CF-A6C366C082E2}" dt="2022-05-21T12:19:42.442" v="1690" actId="1076"/>
          <ac:picMkLst>
            <pc:docMk/>
            <pc:sldMk cId="1557030146" sldId="3043"/>
            <ac:picMk id="9" creationId="{D98478FA-458F-4461-B717-CF20E928FC92}"/>
          </ac:picMkLst>
        </pc:picChg>
        <pc:picChg chg="add del mod">
          <ac:chgData name="Lucas Jellema" userId="7e183fbb-84e0-44b3-9b03-0792bc8d162b" providerId="ADAL" clId="{AD6329A3-F70E-4FC3-A5CF-A6C366C082E2}" dt="2022-05-21T12:35:40.508" v="2320" actId="478"/>
          <ac:picMkLst>
            <pc:docMk/>
            <pc:sldMk cId="1557030146" sldId="3043"/>
            <ac:picMk id="10" creationId="{30A32EB3-2D08-4120-8A8F-AA315CDC50FD}"/>
          </ac:picMkLst>
        </pc:picChg>
        <pc:cxnChg chg="add mod">
          <ac:chgData name="Lucas Jellema" userId="7e183fbb-84e0-44b3-9b03-0792bc8d162b" providerId="ADAL" clId="{AD6329A3-F70E-4FC3-A5CF-A6C366C082E2}" dt="2022-05-21T12:20:57.380" v="1705" actId="14100"/>
          <ac:cxnSpMkLst>
            <pc:docMk/>
            <pc:sldMk cId="1557030146" sldId="3043"/>
            <ac:cxnSpMk id="13" creationId="{189AC3A0-2B20-4141-86B9-05CAE54476B2}"/>
          </ac:cxnSpMkLst>
        </pc:cxnChg>
        <pc:cxnChg chg="add mod">
          <ac:chgData name="Lucas Jellema" userId="7e183fbb-84e0-44b3-9b03-0792bc8d162b" providerId="ADAL" clId="{AD6329A3-F70E-4FC3-A5CF-A6C366C082E2}" dt="2022-05-21T12:20:57.380" v="1705" actId="14100"/>
          <ac:cxnSpMkLst>
            <pc:docMk/>
            <pc:sldMk cId="1557030146" sldId="3043"/>
            <ac:cxnSpMk id="15" creationId="{679ED385-7105-4931-A120-E9CDF7D62BB0}"/>
          </ac:cxnSpMkLst>
        </pc:cxnChg>
        <pc:cxnChg chg="add mod">
          <ac:chgData name="Lucas Jellema" userId="7e183fbb-84e0-44b3-9b03-0792bc8d162b" providerId="ADAL" clId="{AD6329A3-F70E-4FC3-A5CF-A6C366C082E2}" dt="2022-05-21T12:20:57.380" v="1705" actId="14100"/>
          <ac:cxnSpMkLst>
            <pc:docMk/>
            <pc:sldMk cId="1557030146" sldId="3043"/>
            <ac:cxnSpMk id="17" creationId="{1573FA7A-F20E-4E95-BAB3-532B409A0861}"/>
          </ac:cxnSpMkLst>
        </pc:cxnChg>
      </pc:sldChg>
      <pc:sldChg chg="addSp delSp modSp add mod modTransition modAnim">
        <pc:chgData name="Lucas Jellema" userId="7e183fbb-84e0-44b3-9b03-0792bc8d162b" providerId="ADAL" clId="{AD6329A3-F70E-4FC3-A5CF-A6C366C082E2}" dt="2022-05-23T12:16:53.133" v="8575" actId="1076"/>
        <pc:sldMkLst>
          <pc:docMk/>
          <pc:sldMk cId="3829252544" sldId="3044"/>
        </pc:sldMkLst>
        <pc:spChg chg="mod">
          <ac:chgData name="Lucas Jellema" userId="7e183fbb-84e0-44b3-9b03-0792bc8d162b" providerId="ADAL" clId="{AD6329A3-F70E-4FC3-A5CF-A6C366C082E2}" dt="2022-05-21T12:24:12.994" v="1718" actId="20577"/>
          <ac:spMkLst>
            <pc:docMk/>
            <pc:sldMk cId="3829252544" sldId="3044"/>
            <ac:spMk id="2" creationId="{8B8C1D5F-EF3A-49AA-B25C-05F9CB3AADCE}"/>
          </ac:spMkLst>
        </pc:spChg>
        <pc:spChg chg="mod">
          <ac:chgData name="Lucas Jellema" userId="7e183fbb-84e0-44b3-9b03-0792bc8d162b" providerId="ADAL" clId="{AD6329A3-F70E-4FC3-A5CF-A6C366C082E2}" dt="2022-05-23T12:16:35.464" v="8569" actId="20577"/>
          <ac:spMkLst>
            <pc:docMk/>
            <pc:sldMk cId="3829252544" sldId="3044"/>
            <ac:spMk id="3" creationId="{95D58FED-784A-4AFA-BD2F-9C474999E008}"/>
          </ac:spMkLst>
        </pc:spChg>
        <pc:picChg chg="add mod">
          <ac:chgData name="Lucas Jellema" userId="7e183fbb-84e0-44b3-9b03-0792bc8d162b" providerId="ADAL" clId="{AD6329A3-F70E-4FC3-A5CF-A6C366C082E2}" dt="2022-05-21T12:26:56.996" v="2004" actId="1076"/>
          <ac:picMkLst>
            <pc:docMk/>
            <pc:sldMk cId="3829252544" sldId="3044"/>
            <ac:picMk id="16" creationId="{63E9F690-07C4-4867-ABC6-DFEFCAE7AE8E}"/>
          </ac:picMkLst>
        </pc:picChg>
        <pc:picChg chg="add mod">
          <ac:chgData name="Lucas Jellema" userId="7e183fbb-84e0-44b3-9b03-0792bc8d162b" providerId="ADAL" clId="{AD6329A3-F70E-4FC3-A5CF-A6C366C082E2}" dt="2022-05-23T12:16:53.133" v="8575" actId="1076"/>
          <ac:picMkLst>
            <pc:docMk/>
            <pc:sldMk cId="3829252544" sldId="3044"/>
            <ac:picMk id="4098" creationId="{925452AA-975C-4A58-8609-344E5D85CD71}"/>
          </ac:picMkLst>
        </pc:picChg>
        <pc:picChg chg="add del mod">
          <ac:chgData name="Lucas Jellema" userId="7e183fbb-84e0-44b3-9b03-0792bc8d162b" providerId="ADAL" clId="{AD6329A3-F70E-4FC3-A5CF-A6C366C082E2}" dt="2022-05-21T12:33:41.674" v="2308" actId="478"/>
          <ac:picMkLst>
            <pc:docMk/>
            <pc:sldMk cId="3829252544" sldId="3044"/>
            <ac:picMk id="4100" creationId="{BC1BFADE-C756-4172-ABE6-7FB31409E5B7}"/>
          </ac:picMkLst>
        </pc:picChg>
        <pc:picChg chg="add mod">
          <ac:chgData name="Lucas Jellema" userId="7e183fbb-84e0-44b3-9b03-0792bc8d162b" providerId="ADAL" clId="{AD6329A3-F70E-4FC3-A5CF-A6C366C082E2}" dt="2022-05-21T12:34:25.818" v="2315" actId="1036"/>
          <ac:picMkLst>
            <pc:docMk/>
            <pc:sldMk cId="3829252544" sldId="3044"/>
            <ac:picMk id="4102" creationId="{C93E2D2B-18A4-4271-A0C0-FFFDE16FF6E7}"/>
          </ac:picMkLst>
        </pc:picChg>
        <pc:picChg chg="add mod">
          <ac:chgData name="Lucas Jellema" userId="7e183fbb-84e0-44b3-9b03-0792bc8d162b" providerId="ADAL" clId="{AD6329A3-F70E-4FC3-A5CF-A6C366C082E2}" dt="2022-05-23T12:16:41.251" v="8571" actId="1076"/>
          <ac:picMkLst>
            <pc:docMk/>
            <pc:sldMk cId="3829252544" sldId="3044"/>
            <ac:picMk id="4104" creationId="{DDF271AA-A113-4B8B-959D-39D23BA2506E}"/>
          </ac:picMkLst>
        </pc:picChg>
        <pc:cxnChg chg="add mod">
          <ac:chgData name="Lucas Jellema" userId="7e183fbb-84e0-44b3-9b03-0792bc8d162b" providerId="ADAL" clId="{AD6329A3-F70E-4FC3-A5CF-A6C366C082E2}" dt="2022-05-21T12:26:53.805" v="2003" actId="14100"/>
          <ac:cxnSpMkLst>
            <pc:docMk/>
            <pc:sldMk cId="3829252544" sldId="3044"/>
            <ac:cxnSpMk id="14" creationId="{7DC005FE-6A97-48C1-AD89-BC7DA55D5840}"/>
          </ac:cxnSpMkLst>
        </pc:cxnChg>
        <pc:cxnChg chg="add mod">
          <ac:chgData name="Lucas Jellema" userId="7e183fbb-84e0-44b3-9b03-0792bc8d162b" providerId="ADAL" clId="{AD6329A3-F70E-4FC3-A5CF-A6C366C082E2}" dt="2022-05-23T12:16:50.775" v="8574" actId="14100"/>
          <ac:cxnSpMkLst>
            <pc:docMk/>
            <pc:sldMk cId="3829252544" sldId="3044"/>
            <ac:cxnSpMk id="21" creationId="{BB0F02EE-52C8-4DBD-8970-2DCFAC901752}"/>
          </ac:cxnSpMkLst>
        </pc:cxnChg>
        <pc:cxnChg chg="add mod">
          <ac:chgData name="Lucas Jellema" userId="7e183fbb-84e0-44b3-9b03-0792bc8d162b" providerId="ADAL" clId="{AD6329A3-F70E-4FC3-A5CF-A6C366C082E2}" dt="2022-05-21T12:37:40.948" v="2339" actId="14100"/>
          <ac:cxnSpMkLst>
            <pc:docMk/>
            <pc:sldMk cId="3829252544" sldId="3044"/>
            <ac:cxnSpMk id="24" creationId="{FE2A6235-FD8E-48B9-95A5-551E557A780E}"/>
          </ac:cxnSpMkLst>
        </pc:cxnChg>
        <pc:cxnChg chg="add mod">
          <ac:chgData name="Lucas Jellema" userId="7e183fbb-84e0-44b3-9b03-0792bc8d162b" providerId="ADAL" clId="{AD6329A3-F70E-4FC3-A5CF-A6C366C082E2}" dt="2022-05-23T12:16:47.133" v="8573" actId="14100"/>
          <ac:cxnSpMkLst>
            <pc:docMk/>
            <pc:sldMk cId="3829252544" sldId="3044"/>
            <ac:cxnSpMk id="29" creationId="{E426905D-9BDA-4462-9FD5-247A7EFA5AAF}"/>
          </ac:cxnSpMkLst>
        </pc:cxnChg>
      </pc:sldChg>
      <pc:sldChg chg="addSp delSp modSp new mod modAnim">
        <pc:chgData name="Lucas Jellema" userId="7e183fbb-84e0-44b3-9b03-0792bc8d162b" providerId="ADAL" clId="{AD6329A3-F70E-4FC3-A5CF-A6C366C082E2}" dt="2022-05-21T14:06:17.765" v="3411"/>
        <pc:sldMkLst>
          <pc:docMk/>
          <pc:sldMk cId="1557833146" sldId="3045"/>
        </pc:sldMkLst>
        <pc:spChg chg="mod">
          <ac:chgData name="Lucas Jellema" userId="7e183fbb-84e0-44b3-9b03-0792bc8d162b" providerId="ADAL" clId="{AD6329A3-F70E-4FC3-A5CF-A6C366C082E2}" dt="2022-05-21T13:26:58.143" v="2657" actId="20577"/>
          <ac:spMkLst>
            <pc:docMk/>
            <pc:sldMk cId="1557833146" sldId="3045"/>
            <ac:spMk id="2" creationId="{EEBB32B1-72C9-43FC-B6C5-9A3CEA6F5AF0}"/>
          </ac:spMkLst>
        </pc:spChg>
        <pc:spChg chg="mod">
          <ac:chgData name="Lucas Jellema" userId="7e183fbb-84e0-44b3-9b03-0792bc8d162b" providerId="ADAL" clId="{AD6329A3-F70E-4FC3-A5CF-A6C366C082E2}" dt="2022-05-21T14:06:02.237" v="3410" actId="20577"/>
          <ac:spMkLst>
            <pc:docMk/>
            <pc:sldMk cId="1557833146" sldId="3045"/>
            <ac:spMk id="3" creationId="{4B0D09A8-42A7-4721-8701-8CCE48300705}"/>
          </ac:spMkLst>
        </pc:spChg>
        <pc:spChg chg="add mod">
          <ac:chgData name="Lucas Jellema" userId="7e183fbb-84e0-44b3-9b03-0792bc8d162b" providerId="ADAL" clId="{AD6329A3-F70E-4FC3-A5CF-A6C366C082E2}" dt="2022-05-21T13:05:11.658" v="2514" actId="14100"/>
          <ac:spMkLst>
            <pc:docMk/>
            <pc:sldMk cId="1557833146" sldId="3045"/>
            <ac:spMk id="6" creationId="{711DAA14-DB10-4D6A-9D9C-BDB31BFE2A2E}"/>
          </ac:spMkLst>
        </pc:spChg>
        <pc:spChg chg="add mod">
          <ac:chgData name="Lucas Jellema" userId="7e183fbb-84e0-44b3-9b03-0792bc8d162b" providerId="ADAL" clId="{AD6329A3-F70E-4FC3-A5CF-A6C366C082E2}" dt="2022-05-21T12:53:23.623" v="2490"/>
          <ac:spMkLst>
            <pc:docMk/>
            <pc:sldMk cId="1557833146" sldId="3045"/>
            <ac:spMk id="10" creationId="{F2987805-CDCB-4722-8FCE-3A80071F06F9}"/>
          </ac:spMkLst>
        </pc:spChg>
        <pc:spChg chg="add mod">
          <ac:chgData name="Lucas Jellema" userId="7e183fbb-84e0-44b3-9b03-0792bc8d162b" providerId="ADAL" clId="{AD6329A3-F70E-4FC3-A5CF-A6C366C082E2}" dt="2022-05-21T13:06:58.536" v="2559" actId="1076"/>
          <ac:spMkLst>
            <pc:docMk/>
            <pc:sldMk cId="1557833146" sldId="3045"/>
            <ac:spMk id="17" creationId="{949A0CC1-E5F5-4674-A4AB-46AACF094615}"/>
          </ac:spMkLst>
        </pc:spChg>
        <pc:spChg chg="add mod">
          <ac:chgData name="Lucas Jellema" userId="7e183fbb-84e0-44b3-9b03-0792bc8d162b" providerId="ADAL" clId="{AD6329A3-F70E-4FC3-A5CF-A6C366C082E2}" dt="2022-05-21T13:06:08.761" v="2544" actId="1076"/>
          <ac:spMkLst>
            <pc:docMk/>
            <pc:sldMk cId="1557833146" sldId="3045"/>
            <ac:spMk id="18" creationId="{D9EA397A-3446-408B-A379-19594FBABD0C}"/>
          </ac:spMkLst>
        </pc:spChg>
        <pc:spChg chg="add mod">
          <ac:chgData name="Lucas Jellema" userId="7e183fbb-84e0-44b3-9b03-0792bc8d162b" providerId="ADAL" clId="{AD6329A3-F70E-4FC3-A5CF-A6C366C082E2}" dt="2022-05-21T13:16:16.193" v="2588" actId="1076"/>
          <ac:spMkLst>
            <pc:docMk/>
            <pc:sldMk cId="1557833146" sldId="3045"/>
            <ac:spMk id="34" creationId="{10016A28-293C-484E-8345-2C493516D75D}"/>
          </ac:spMkLst>
        </pc:spChg>
        <pc:spChg chg="add mod">
          <ac:chgData name="Lucas Jellema" userId="7e183fbb-84e0-44b3-9b03-0792bc8d162b" providerId="ADAL" clId="{AD6329A3-F70E-4FC3-A5CF-A6C366C082E2}" dt="2022-05-21T13:16:43.883" v="2591"/>
          <ac:spMkLst>
            <pc:docMk/>
            <pc:sldMk cId="1557833146" sldId="3045"/>
            <ac:spMk id="35" creationId="{7B0BBB18-5541-4575-99F6-9B9E6335EB87}"/>
          </ac:spMkLst>
        </pc:spChg>
        <pc:spChg chg="add del">
          <ac:chgData name="Lucas Jellema" userId="7e183fbb-84e0-44b3-9b03-0792bc8d162b" providerId="ADAL" clId="{AD6329A3-F70E-4FC3-A5CF-A6C366C082E2}" dt="2022-05-21T13:52:16.708" v="2980"/>
          <ac:spMkLst>
            <pc:docMk/>
            <pc:sldMk cId="1557833146" sldId="3045"/>
            <ac:spMk id="37" creationId="{E0AB7820-20F3-41F4-8922-3FA26362C26F}"/>
          </ac:spMkLst>
        </pc:spChg>
        <pc:spChg chg="add mod">
          <ac:chgData name="Lucas Jellema" userId="7e183fbb-84e0-44b3-9b03-0792bc8d162b" providerId="ADAL" clId="{AD6329A3-F70E-4FC3-A5CF-A6C366C082E2}" dt="2022-05-21T14:02:47.261" v="3407" actId="1038"/>
          <ac:spMkLst>
            <pc:docMk/>
            <pc:sldMk cId="1557833146" sldId="3045"/>
            <ac:spMk id="38" creationId="{A72AAC9F-AF61-4E05-9715-E4D884B15C26}"/>
          </ac:spMkLst>
        </pc:spChg>
        <pc:spChg chg="add">
          <ac:chgData name="Lucas Jellema" userId="7e183fbb-84e0-44b3-9b03-0792bc8d162b" providerId="ADAL" clId="{AD6329A3-F70E-4FC3-A5CF-A6C366C082E2}" dt="2022-05-21T14:02:57.384" v="3408" actId="11529"/>
          <ac:spMkLst>
            <pc:docMk/>
            <pc:sldMk cId="1557833146" sldId="3045"/>
            <ac:spMk id="39" creationId="{9A8A637D-404F-4940-9A17-094D56F6C012}"/>
          </ac:spMkLst>
        </pc:spChg>
        <pc:picChg chg="add mod">
          <ac:chgData name="Lucas Jellema" userId="7e183fbb-84e0-44b3-9b03-0792bc8d162b" providerId="ADAL" clId="{AD6329A3-F70E-4FC3-A5CF-A6C366C082E2}" dt="2022-05-21T12:53:23.623" v="2490"/>
          <ac:picMkLst>
            <pc:docMk/>
            <pc:sldMk cId="1557833146" sldId="3045"/>
            <ac:picMk id="7" creationId="{A1777DF8-946F-400F-9235-708D80DC2C1B}"/>
          </ac:picMkLst>
        </pc:picChg>
        <pc:picChg chg="add mod">
          <ac:chgData name="Lucas Jellema" userId="7e183fbb-84e0-44b3-9b03-0792bc8d162b" providerId="ADAL" clId="{AD6329A3-F70E-4FC3-A5CF-A6C366C082E2}" dt="2022-05-21T13:06:15.715" v="2546" actId="1076"/>
          <ac:picMkLst>
            <pc:docMk/>
            <pc:sldMk cId="1557833146" sldId="3045"/>
            <ac:picMk id="8" creationId="{DBB884A4-FD3A-4F5B-BF1C-38925498F02E}"/>
          </ac:picMkLst>
        </pc:picChg>
        <pc:picChg chg="add mod">
          <ac:chgData name="Lucas Jellema" userId="7e183fbb-84e0-44b3-9b03-0792bc8d162b" providerId="ADAL" clId="{AD6329A3-F70E-4FC3-A5CF-A6C366C082E2}" dt="2022-05-21T12:53:23.623" v="2490"/>
          <ac:picMkLst>
            <pc:docMk/>
            <pc:sldMk cId="1557833146" sldId="3045"/>
            <ac:picMk id="9" creationId="{0A94B3B3-320D-4418-89F3-6B80B94807B4}"/>
          </ac:picMkLst>
        </pc:picChg>
        <pc:picChg chg="add mod">
          <ac:chgData name="Lucas Jellema" userId="7e183fbb-84e0-44b3-9b03-0792bc8d162b" providerId="ADAL" clId="{AD6329A3-F70E-4FC3-A5CF-A6C366C082E2}" dt="2022-05-21T13:07:10.586" v="2562" actId="1076"/>
          <ac:picMkLst>
            <pc:docMk/>
            <pc:sldMk cId="1557833146" sldId="3045"/>
            <ac:picMk id="12" creationId="{10B2685B-47AA-4851-9770-CEDA70036388}"/>
          </ac:picMkLst>
        </pc:picChg>
        <pc:cxnChg chg="add mod">
          <ac:chgData name="Lucas Jellema" userId="7e183fbb-84e0-44b3-9b03-0792bc8d162b" providerId="ADAL" clId="{AD6329A3-F70E-4FC3-A5CF-A6C366C082E2}" dt="2022-05-21T13:07:51.363" v="2571" actId="14100"/>
          <ac:cxnSpMkLst>
            <pc:docMk/>
            <pc:sldMk cId="1557833146" sldId="3045"/>
            <ac:cxnSpMk id="11" creationId="{2206015B-E7F5-4164-AF62-C527AD6CDDCD}"/>
          </ac:cxnSpMkLst>
        </pc:cxnChg>
        <pc:cxnChg chg="add mod">
          <ac:chgData name="Lucas Jellema" userId="7e183fbb-84e0-44b3-9b03-0792bc8d162b" providerId="ADAL" clId="{AD6329A3-F70E-4FC3-A5CF-A6C366C082E2}" dt="2022-05-21T13:17:07.253" v="2592" actId="14100"/>
          <ac:cxnSpMkLst>
            <pc:docMk/>
            <pc:sldMk cId="1557833146" sldId="3045"/>
            <ac:cxnSpMk id="13" creationId="{06D152CA-71EA-45FB-B099-40D4EDE46C56}"/>
          </ac:cxnSpMkLst>
        </pc:cxnChg>
        <pc:cxnChg chg="add mod">
          <ac:chgData name="Lucas Jellema" userId="7e183fbb-84e0-44b3-9b03-0792bc8d162b" providerId="ADAL" clId="{AD6329A3-F70E-4FC3-A5CF-A6C366C082E2}" dt="2022-05-21T13:07:14.475" v="2563" actId="14100"/>
          <ac:cxnSpMkLst>
            <pc:docMk/>
            <pc:sldMk cId="1557833146" sldId="3045"/>
            <ac:cxnSpMk id="25" creationId="{9D6DEA5E-5851-4E08-B913-7E6029473B7E}"/>
          </ac:cxnSpMkLst>
        </pc:cxnChg>
        <pc:cxnChg chg="add mod">
          <ac:chgData name="Lucas Jellema" userId="7e183fbb-84e0-44b3-9b03-0792bc8d162b" providerId="ADAL" clId="{AD6329A3-F70E-4FC3-A5CF-A6C366C082E2}" dt="2022-05-21T13:07:39.374" v="2569" actId="14100"/>
          <ac:cxnSpMkLst>
            <pc:docMk/>
            <pc:sldMk cId="1557833146" sldId="3045"/>
            <ac:cxnSpMk id="28" creationId="{22FFBC5A-6E9C-433C-9A73-8DED53F98E95}"/>
          </ac:cxnSpMkLst>
        </pc:cxnChg>
      </pc:sldChg>
      <pc:sldChg chg="addSp delSp modSp new mod modAnim">
        <pc:chgData name="Lucas Jellema" userId="7e183fbb-84e0-44b3-9b03-0792bc8d162b" providerId="ADAL" clId="{AD6329A3-F70E-4FC3-A5CF-A6C366C082E2}" dt="2022-05-22T20:06:55.605" v="4123"/>
        <pc:sldMkLst>
          <pc:docMk/>
          <pc:sldMk cId="591884386" sldId="3046"/>
        </pc:sldMkLst>
        <pc:spChg chg="mod">
          <ac:chgData name="Lucas Jellema" userId="7e183fbb-84e0-44b3-9b03-0792bc8d162b" providerId="ADAL" clId="{AD6329A3-F70E-4FC3-A5CF-A6C366C082E2}" dt="2022-05-22T19:21:43.604" v="3435" actId="20577"/>
          <ac:spMkLst>
            <pc:docMk/>
            <pc:sldMk cId="591884386" sldId="3046"/>
            <ac:spMk id="2" creationId="{167111E8-01C6-4997-BEA1-7391E5052A2D}"/>
          </ac:spMkLst>
        </pc:spChg>
        <pc:spChg chg="del">
          <ac:chgData name="Lucas Jellema" userId="7e183fbb-84e0-44b3-9b03-0792bc8d162b" providerId="ADAL" clId="{AD6329A3-F70E-4FC3-A5CF-A6C366C082E2}" dt="2022-05-22T19:22:31.015" v="3437" actId="478"/>
          <ac:spMkLst>
            <pc:docMk/>
            <pc:sldMk cId="591884386" sldId="3046"/>
            <ac:spMk id="3" creationId="{319692B0-50BB-43E8-B5CC-38B1B30A344F}"/>
          </ac:spMkLst>
        </pc:spChg>
        <pc:spChg chg="add mod ord">
          <ac:chgData name="Lucas Jellema" userId="7e183fbb-84e0-44b3-9b03-0792bc8d162b" providerId="ADAL" clId="{AD6329A3-F70E-4FC3-A5CF-A6C366C082E2}" dt="2022-05-22T19:24:32.108" v="3555" actId="14100"/>
          <ac:spMkLst>
            <pc:docMk/>
            <pc:sldMk cId="591884386" sldId="3046"/>
            <ac:spMk id="8" creationId="{B071E00B-C406-4859-8482-93B2A05241CA}"/>
          </ac:spMkLst>
        </pc:spChg>
        <pc:spChg chg="add mod">
          <ac:chgData name="Lucas Jellema" userId="7e183fbb-84e0-44b3-9b03-0792bc8d162b" providerId="ADAL" clId="{AD6329A3-F70E-4FC3-A5CF-A6C366C082E2}" dt="2022-05-22T19:24:20.181" v="3552" actId="1076"/>
          <ac:spMkLst>
            <pc:docMk/>
            <pc:sldMk cId="591884386" sldId="3046"/>
            <ac:spMk id="9" creationId="{73C09648-6FED-46B8-9534-3D8777162974}"/>
          </ac:spMkLst>
        </pc:spChg>
        <pc:spChg chg="add mod">
          <ac:chgData name="Lucas Jellema" userId="7e183fbb-84e0-44b3-9b03-0792bc8d162b" providerId="ADAL" clId="{AD6329A3-F70E-4FC3-A5CF-A6C366C082E2}" dt="2022-05-22T19:24:25.526" v="3553" actId="1076"/>
          <ac:spMkLst>
            <pc:docMk/>
            <pc:sldMk cId="591884386" sldId="3046"/>
            <ac:spMk id="11" creationId="{93CE6C3A-538F-452C-A386-4DD67BAA7862}"/>
          </ac:spMkLst>
        </pc:spChg>
        <pc:spChg chg="add mod">
          <ac:chgData name="Lucas Jellema" userId="7e183fbb-84e0-44b3-9b03-0792bc8d162b" providerId="ADAL" clId="{AD6329A3-F70E-4FC3-A5CF-A6C366C082E2}" dt="2022-05-22T19:24:25.526" v="3553" actId="1076"/>
          <ac:spMkLst>
            <pc:docMk/>
            <pc:sldMk cId="591884386" sldId="3046"/>
            <ac:spMk id="13" creationId="{A6CE80A0-9BB3-4827-90C1-AF8531CEB6BC}"/>
          </ac:spMkLst>
        </pc:spChg>
        <pc:spChg chg="add mod">
          <ac:chgData name="Lucas Jellema" userId="7e183fbb-84e0-44b3-9b03-0792bc8d162b" providerId="ADAL" clId="{AD6329A3-F70E-4FC3-A5CF-A6C366C082E2}" dt="2022-05-22T19:32:40.042" v="3652" actId="207"/>
          <ac:spMkLst>
            <pc:docMk/>
            <pc:sldMk cId="591884386" sldId="3046"/>
            <ac:spMk id="14" creationId="{83ED588F-4FB7-4A08-A070-242CB9F71F87}"/>
          </ac:spMkLst>
        </pc:spChg>
        <pc:spChg chg="add mod">
          <ac:chgData name="Lucas Jellema" userId="7e183fbb-84e0-44b3-9b03-0792bc8d162b" providerId="ADAL" clId="{AD6329A3-F70E-4FC3-A5CF-A6C366C082E2}" dt="2022-05-22T19:29:33.082" v="3620"/>
          <ac:spMkLst>
            <pc:docMk/>
            <pc:sldMk cId="591884386" sldId="3046"/>
            <ac:spMk id="34" creationId="{ACC5DF81-E80C-4251-A1EB-8B28FBE65BF7}"/>
          </ac:spMkLst>
        </pc:spChg>
        <pc:spChg chg="add mod">
          <ac:chgData name="Lucas Jellema" userId="7e183fbb-84e0-44b3-9b03-0792bc8d162b" providerId="ADAL" clId="{AD6329A3-F70E-4FC3-A5CF-A6C366C082E2}" dt="2022-05-22T19:30:40.731" v="3627" actId="693"/>
          <ac:spMkLst>
            <pc:docMk/>
            <pc:sldMk cId="591884386" sldId="3046"/>
            <ac:spMk id="42" creationId="{00BF04C5-85DA-4967-A046-A19FF3D1DFCB}"/>
          </ac:spMkLst>
        </pc:spChg>
        <pc:spChg chg="add mod">
          <ac:chgData name="Lucas Jellema" userId="7e183fbb-84e0-44b3-9b03-0792bc8d162b" providerId="ADAL" clId="{AD6329A3-F70E-4FC3-A5CF-A6C366C082E2}" dt="2022-05-22T19:30:57.147" v="3630" actId="207"/>
          <ac:spMkLst>
            <pc:docMk/>
            <pc:sldMk cId="591884386" sldId="3046"/>
            <ac:spMk id="43" creationId="{90A659CB-8C81-43C9-A1B2-EEB2F9280352}"/>
          </ac:spMkLst>
        </pc:spChg>
        <pc:spChg chg="add mod">
          <ac:chgData name="Lucas Jellema" userId="7e183fbb-84e0-44b3-9b03-0792bc8d162b" providerId="ADAL" clId="{AD6329A3-F70E-4FC3-A5CF-A6C366C082E2}" dt="2022-05-22T19:31:30.356" v="3632"/>
          <ac:spMkLst>
            <pc:docMk/>
            <pc:sldMk cId="591884386" sldId="3046"/>
            <ac:spMk id="44" creationId="{31044380-8717-41BD-B46F-0FC29675A379}"/>
          </ac:spMkLst>
        </pc:spChg>
        <pc:spChg chg="add mod">
          <ac:chgData name="Lucas Jellema" userId="7e183fbb-84e0-44b3-9b03-0792bc8d162b" providerId="ADAL" clId="{AD6329A3-F70E-4FC3-A5CF-A6C366C082E2}" dt="2022-05-22T19:31:50.960" v="3634" actId="108"/>
          <ac:spMkLst>
            <pc:docMk/>
            <pc:sldMk cId="591884386" sldId="3046"/>
            <ac:spMk id="45" creationId="{CD9125B4-6016-4191-83EB-03BFF2FE7C23}"/>
          </ac:spMkLst>
        </pc:spChg>
        <pc:spChg chg="add mod">
          <ac:chgData name="Lucas Jellema" userId="7e183fbb-84e0-44b3-9b03-0792bc8d162b" providerId="ADAL" clId="{AD6329A3-F70E-4FC3-A5CF-A6C366C082E2}" dt="2022-05-22T19:32:32.872" v="3651" actId="207"/>
          <ac:spMkLst>
            <pc:docMk/>
            <pc:sldMk cId="591884386" sldId="3046"/>
            <ac:spMk id="46" creationId="{7E75A85D-BEA0-459C-90A6-AE0E541C863B}"/>
          </ac:spMkLst>
        </pc:spChg>
        <pc:spChg chg="add del">
          <ac:chgData name="Lucas Jellema" userId="7e183fbb-84e0-44b3-9b03-0792bc8d162b" providerId="ADAL" clId="{AD6329A3-F70E-4FC3-A5CF-A6C366C082E2}" dt="2022-05-22T19:33:04.054" v="3655" actId="11529"/>
          <ac:spMkLst>
            <pc:docMk/>
            <pc:sldMk cId="591884386" sldId="3046"/>
            <ac:spMk id="49" creationId="{86E487EB-6C39-45BC-95C0-2BCE145037DF}"/>
          </ac:spMkLst>
        </pc:spChg>
        <pc:spChg chg="add mod">
          <ac:chgData name="Lucas Jellema" userId="7e183fbb-84e0-44b3-9b03-0792bc8d162b" providerId="ADAL" clId="{AD6329A3-F70E-4FC3-A5CF-A6C366C082E2}" dt="2022-05-22T19:33:18.942" v="3657"/>
          <ac:spMkLst>
            <pc:docMk/>
            <pc:sldMk cId="591884386" sldId="3046"/>
            <ac:spMk id="50" creationId="{040C324C-662B-48C3-B07A-31F25ECF901B}"/>
          </ac:spMkLst>
        </pc:spChg>
        <pc:spChg chg="add mod">
          <ac:chgData name="Lucas Jellema" userId="7e183fbb-84e0-44b3-9b03-0792bc8d162b" providerId="ADAL" clId="{AD6329A3-F70E-4FC3-A5CF-A6C366C082E2}" dt="2022-05-22T19:34:10.882" v="3661" actId="108"/>
          <ac:spMkLst>
            <pc:docMk/>
            <pc:sldMk cId="591884386" sldId="3046"/>
            <ac:spMk id="51" creationId="{FE85641F-3158-4801-96E1-7ED5DCDDE9D0}"/>
          </ac:spMkLst>
        </pc:spChg>
        <pc:spChg chg="add mod">
          <ac:chgData name="Lucas Jellema" userId="7e183fbb-84e0-44b3-9b03-0792bc8d162b" providerId="ADAL" clId="{AD6329A3-F70E-4FC3-A5CF-A6C366C082E2}" dt="2022-05-22T19:34:16.931" v="3663" actId="1076"/>
          <ac:spMkLst>
            <pc:docMk/>
            <pc:sldMk cId="591884386" sldId="3046"/>
            <ac:spMk id="55" creationId="{05419CE0-2C3A-4A63-AA4F-CCA07C4A287B}"/>
          </ac:spMkLst>
        </pc:spChg>
        <pc:picChg chg="add mod">
          <ac:chgData name="Lucas Jellema" userId="7e183fbb-84e0-44b3-9b03-0792bc8d162b" providerId="ADAL" clId="{AD6329A3-F70E-4FC3-A5CF-A6C366C082E2}" dt="2022-05-22T19:24:30.088" v="3554" actId="1076"/>
          <ac:picMkLst>
            <pc:docMk/>
            <pc:sldMk cId="591884386" sldId="3046"/>
            <ac:picMk id="6" creationId="{54340792-DBDD-431A-B58A-4AF3B0B76D43}"/>
          </ac:picMkLst>
        </pc:picChg>
        <pc:picChg chg="add mod">
          <ac:chgData name="Lucas Jellema" userId="7e183fbb-84e0-44b3-9b03-0792bc8d162b" providerId="ADAL" clId="{AD6329A3-F70E-4FC3-A5CF-A6C366C082E2}" dt="2022-05-22T19:24:25.526" v="3553" actId="1076"/>
          <ac:picMkLst>
            <pc:docMk/>
            <pc:sldMk cId="591884386" sldId="3046"/>
            <ac:picMk id="7" creationId="{6A2255A0-6094-4301-BE73-D25EA6249D43}"/>
          </ac:picMkLst>
        </pc:picChg>
        <pc:picChg chg="add del mod">
          <ac:chgData name="Lucas Jellema" userId="7e183fbb-84e0-44b3-9b03-0792bc8d162b" providerId="ADAL" clId="{AD6329A3-F70E-4FC3-A5CF-A6C366C082E2}" dt="2022-05-22T19:27:46.906" v="3599" actId="478"/>
          <ac:picMkLst>
            <pc:docMk/>
            <pc:sldMk cId="591884386" sldId="3046"/>
            <ac:picMk id="10" creationId="{4A64E851-2E30-412A-AD03-C68D5CCBAED4}"/>
          </ac:picMkLst>
        </pc:picChg>
        <pc:picChg chg="add mod">
          <ac:chgData name="Lucas Jellema" userId="7e183fbb-84e0-44b3-9b03-0792bc8d162b" providerId="ADAL" clId="{AD6329A3-F70E-4FC3-A5CF-A6C366C082E2}" dt="2022-05-22T19:24:25.526" v="3553" actId="1076"/>
          <ac:picMkLst>
            <pc:docMk/>
            <pc:sldMk cId="591884386" sldId="3046"/>
            <ac:picMk id="12" creationId="{A92C6C6E-C124-46BE-9661-0188791C8DE9}"/>
          </ac:picMkLst>
        </pc:picChg>
        <pc:picChg chg="add mod">
          <ac:chgData name="Lucas Jellema" userId="7e183fbb-84e0-44b3-9b03-0792bc8d162b" providerId="ADAL" clId="{AD6329A3-F70E-4FC3-A5CF-A6C366C082E2}" dt="2022-05-22T19:25:18.785" v="3577" actId="1076"/>
          <ac:picMkLst>
            <pc:docMk/>
            <pc:sldMk cId="591884386" sldId="3046"/>
            <ac:picMk id="15" creationId="{925A1650-E83F-42DB-B5CD-E63A5C01B166}"/>
          </ac:picMkLst>
        </pc:picChg>
        <pc:picChg chg="add mod">
          <ac:chgData name="Lucas Jellema" userId="7e183fbb-84e0-44b3-9b03-0792bc8d162b" providerId="ADAL" clId="{AD6329A3-F70E-4FC3-A5CF-A6C366C082E2}" dt="2022-05-22T19:25:16.997" v="3576" actId="1076"/>
          <ac:picMkLst>
            <pc:docMk/>
            <pc:sldMk cId="591884386" sldId="3046"/>
            <ac:picMk id="16" creationId="{CFD0092F-3413-48DA-A83C-8CCD57537A69}"/>
          </ac:picMkLst>
        </pc:picChg>
        <pc:picChg chg="add mod">
          <ac:chgData name="Lucas Jellema" userId="7e183fbb-84e0-44b3-9b03-0792bc8d162b" providerId="ADAL" clId="{AD6329A3-F70E-4FC3-A5CF-A6C366C082E2}" dt="2022-05-22T19:25:13.693" v="3575" actId="1076"/>
          <ac:picMkLst>
            <pc:docMk/>
            <pc:sldMk cId="591884386" sldId="3046"/>
            <ac:picMk id="17" creationId="{D4381DBA-C016-44A5-8F9B-5C3FC2D33D0D}"/>
          </ac:picMkLst>
        </pc:picChg>
        <pc:picChg chg="add mod">
          <ac:chgData name="Lucas Jellema" userId="7e183fbb-84e0-44b3-9b03-0792bc8d162b" providerId="ADAL" clId="{AD6329A3-F70E-4FC3-A5CF-A6C366C082E2}" dt="2022-05-22T19:27:11.014" v="3594" actId="1076"/>
          <ac:picMkLst>
            <pc:docMk/>
            <pc:sldMk cId="591884386" sldId="3046"/>
            <ac:picMk id="28" creationId="{104FD43D-FE64-496D-AC6E-DF2076B8EFF9}"/>
          </ac:picMkLst>
        </pc:picChg>
        <pc:picChg chg="add mod">
          <ac:chgData name="Lucas Jellema" userId="7e183fbb-84e0-44b3-9b03-0792bc8d162b" providerId="ADAL" clId="{AD6329A3-F70E-4FC3-A5CF-A6C366C082E2}" dt="2022-05-22T19:27:05.517" v="3593" actId="1076"/>
          <ac:picMkLst>
            <pc:docMk/>
            <pc:sldMk cId="591884386" sldId="3046"/>
            <ac:picMk id="29" creationId="{998614EF-147D-4E82-98DB-EE94EF65087B}"/>
          </ac:picMkLst>
        </pc:picChg>
        <pc:picChg chg="add mod">
          <ac:chgData name="Lucas Jellema" userId="7e183fbb-84e0-44b3-9b03-0792bc8d162b" providerId="ADAL" clId="{AD6329A3-F70E-4FC3-A5CF-A6C366C082E2}" dt="2022-05-22T19:33:55.308" v="3659" actId="1076"/>
          <ac:picMkLst>
            <pc:docMk/>
            <pc:sldMk cId="591884386" sldId="3046"/>
            <ac:picMk id="53" creationId="{9413FC31-90D1-4635-8C7D-74B128A12E5D}"/>
          </ac:picMkLst>
        </pc:picChg>
        <pc:picChg chg="add mod">
          <ac:chgData name="Lucas Jellema" userId="7e183fbb-84e0-44b3-9b03-0792bc8d162b" providerId="ADAL" clId="{AD6329A3-F70E-4FC3-A5CF-A6C366C082E2}" dt="2022-05-22T19:35:38.966" v="3673" actId="1076"/>
          <ac:picMkLst>
            <pc:docMk/>
            <pc:sldMk cId="591884386" sldId="3046"/>
            <ac:picMk id="54" creationId="{93D9BDA8-D52C-485C-9682-34DB1C282761}"/>
          </ac:picMkLst>
        </pc:picChg>
        <pc:picChg chg="add mod">
          <ac:chgData name="Lucas Jellema" userId="7e183fbb-84e0-44b3-9b03-0792bc8d162b" providerId="ADAL" clId="{AD6329A3-F70E-4FC3-A5CF-A6C366C082E2}" dt="2022-05-22T19:39:23.236" v="3694" actId="1440"/>
          <ac:picMkLst>
            <pc:docMk/>
            <pc:sldMk cId="591884386" sldId="3046"/>
            <ac:picMk id="7168" creationId="{6091B455-14D4-4563-9E82-71CDD490377C}"/>
          </ac:picMkLst>
        </pc:picChg>
        <pc:picChg chg="add mod">
          <ac:chgData name="Lucas Jellema" userId="7e183fbb-84e0-44b3-9b03-0792bc8d162b" providerId="ADAL" clId="{AD6329A3-F70E-4FC3-A5CF-A6C366C082E2}" dt="2022-05-22T20:05:15.402" v="4106" actId="14100"/>
          <ac:picMkLst>
            <pc:docMk/>
            <pc:sldMk cId="591884386" sldId="3046"/>
            <ac:picMk id="7170" creationId="{55D2F504-D454-4F09-BC6C-26B74840F83A}"/>
          </ac:picMkLst>
        </pc:picChg>
        <pc:picChg chg="add mod">
          <ac:chgData name="Lucas Jellema" userId="7e183fbb-84e0-44b3-9b03-0792bc8d162b" providerId="ADAL" clId="{AD6329A3-F70E-4FC3-A5CF-A6C366C082E2}" dt="2022-05-22T19:28:40.837" v="3612" actId="1076"/>
          <ac:picMkLst>
            <pc:docMk/>
            <pc:sldMk cId="591884386" sldId="3046"/>
            <ac:picMk id="7172" creationId="{67332223-A92A-4F6F-9AC2-93300620ED7F}"/>
          </ac:picMkLst>
        </pc:picChg>
        <pc:picChg chg="add mod">
          <ac:chgData name="Lucas Jellema" userId="7e183fbb-84e0-44b3-9b03-0792bc8d162b" providerId="ADAL" clId="{AD6329A3-F70E-4FC3-A5CF-A6C366C082E2}" dt="2022-05-22T19:42:10.302" v="3710" actId="1076"/>
          <ac:picMkLst>
            <pc:docMk/>
            <pc:sldMk cId="591884386" sldId="3046"/>
            <ac:picMk id="7174" creationId="{76382A45-FB86-4E3C-8CB2-CE9E28F987B1}"/>
          </ac:picMkLst>
        </pc:picChg>
        <pc:picChg chg="add mod">
          <ac:chgData name="Lucas Jellema" userId="7e183fbb-84e0-44b3-9b03-0792bc8d162b" providerId="ADAL" clId="{AD6329A3-F70E-4FC3-A5CF-A6C366C082E2}" dt="2022-05-22T20:05:21.469" v="4108" actId="1076"/>
          <ac:picMkLst>
            <pc:docMk/>
            <pc:sldMk cId="591884386" sldId="3046"/>
            <ac:picMk id="7176" creationId="{E8FCCB54-3B02-408B-BCE0-EDD4D323678D}"/>
          </ac:picMkLst>
        </pc:picChg>
        <pc:cxnChg chg="add">
          <ac:chgData name="Lucas Jellema" userId="7e183fbb-84e0-44b3-9b03-0792bc8d162b" providerId="ADAL" clId="{AD6329A3-F70E-4FC3-A5CF-A6C366C082E2}" dt="2022-05-22T19:25:27.013" v="3578" actId="11529"/>
          <ac:cxnSpMkLst>
            <pc:docMk/>
            <pc:sldMk cId="591884386" sldId="3046"/>
            <ac:cxnSpMk id="19" creationId="{05005DC1-DAA1-4FA7-8AD1-0929F2FA4F74}"/>
          </ac:cxnSpMkLst>
        </pc:cxnChg>
        <pc:cxnChg chg="add mod">
          <ac:chgData name="Lucas Jellema" userId="7e183fbb-84e0-44b3-9b03-0792bc8d162b" providerId="ADAL" clId="{AD6329A3-F70E-4FC3-A5CF-A6C366C082E2}" dt="2022-05-22T19:25:32.390" v="3581" actId="14100"/>
          <ac:cxnSpMkLst>
            <pc:docMk/>
            <pc:sldMk cId="591884386" sldId="3046"/>
            <ac:cxnSpMk id="20" creationId="{E232E2CB-2676-4E94-8249-1FA140952187}"/>
          </ac:cxnSpMkLst>
        </pc:cxnChg>
        <pc:cxnChg chg="add mod">
          <ac:chgData name="Lucas Jellema" userId="7e183fbb-84e0-44b3-9b03-0792bc8d162b" providerId="ADAL" clId="{AD6329A3-F70E-4FC3-A5CF-A6C366C082E2}" dt="2022-05-22T19:25:35.040" v="3583" actId="14100"/>
          <ac:cxnSpMkLst>
            <pc:docMk/>
            <pc:sldMk cId="591884386" sldId="3046"/>
            <ac:cxnSpMk id="23" creationId="{1126F6DA-A30A-4A3D-9848-F6B811B95790}"/>
          </ac:cxnSpMkLst>
        </pc:cxnChg>
        <pc:cxnChg chg="add mod">
          <ac:chgData name="Lucas Jellema" userId="7e183fbb-84e0-44b3-9b03-0792bc8d162b" providerId="ADAL" clId="{AD6329A3-F70E-4FC3-A5CF-A6C366C082E2}" dt="2022-05-22T19:25:47.656" v="3585" actId="14100"/>
          <ac:cxnSpMkLst>
            <pc:docMk/>
            <pc:sldMk cId="591884386" sldId="3046"/>
            <ac:cxnSpMk id="26" creationId="{389A3F04-C33D-4775-AE22-670CB8854ADD}"/>
          </ac:cxnSpMkLst>
        </pc:cxnChg>
        <pc:cxnChg chg="add mod">
          <ac:chgData name="Lucas Jellema" userId="7e183fbb-84e0-44b3-9b03-0792bc8d162b" providerId="ADAL" clId="{AD6329A3-F70E-4FC3-A5CF-A6C366C082E2}" dt="2022-05-22T19:29:02.707" v="3616" actId="693"/>
          <ac:cxnSpMkLst>
            <pc:docMk/>
            <pc:sldMk cId="591884386" sldId="3046"/>
            <ac:cxnSpMk id="31" creationId="{25DC0AF6-C65D-44C1-9915-2CE43ABE23E2}"/>
          </ac:cxnSpMkLst>
        </pc:cxnChg>
        <pc:cxnChg chg="add mod">
          <ac:chgData name="Lucas Jellema" userId="7e183fbb-84e0-44b3-9b03-0792bc8d162b" providerId="ADAL" clId="{AD6329A3-F70E-4FC3-A5CF-A6C366C082E2}" dt="2022-05-22T19:29:15.449" v="3618" actId="693"/>
          <ac:cxnSpMkLst>
            <pc:docMk/>
            <pc:sldMk cId="591884386" sldId="3046"/>
            <ac:cxnSpMk id="33" creationId="{72059991-FFE5-4AB9-B9A1-C9758E827D90}"/>
          </ac:cxnSpMkLst>
        </pc:cxnChg>
        <pc:cxnChg chg="add">
          <ac:chgData name="Lucas Jellema" userId="7e183fbb-84e0-44b3-9b03-0792bc8d162b" providerId="ADAL" clId="{AD6329A3-F70E-4FC3-A5CF-A6C366C082E2}" dt="2022-05-22T19:29:51.983" v="3621" actId="11529"/>
          <ac:cxnSpMkLst>
            <pc:docMk/>
            <pc:sldMk cId="591884386" sldId="3046"/>
            <ac:cxnSpMk id="36" creationId="{34596F51-0D5C-4844-B4D2-2EEA5DE063BE}"/>
          </ac:cxnSpMkLst>
        </pc:cxnChg>
        <pc:cxnChg chg="add">
          <ac:chgData name="Lucas Jellema" userId="7e183fbb-84e0-44b3-9b03-0792bc8d162b" providerId="ADAL" clId="{AD6329A3-F70E-4FC3-A5CF-A6C366C082E2}" dt="2022-05-22T19:30:01.161" v="3622" actId="11529"/>
          <ac:cxnSpMkLst>
            <pc:docMk/>
            <pc:sldMk cId="591884386" sldId="3046"/>
            <ac:cxnSpMk id="38" creationId="{4AFC5676-0AFA-4953-8415-C2C2E4D4A18D}"/>
          </ac:cxnSpMkLst>
        </pc:cxnChg>
        <pc:cxnChg chg="add mod">
          <ac:chgData name="Lucas Jellema" userId="7e183fbb-84e0-44b3-9b03-0792bc8d162b" providerId="ADAL" clId="{AD6329A3-F70E-4FC3-A5CF-A6C366C082E2}" dt="2022-05-22T19:30:15.550" v="3624" actId="14100"/>
          <ac:cxnSpMkLst>
            <pc:docMk/>
            <pc:sldMk cId="591884386" sldId="3046"/>
            <ac:cxnSpMk id="40" creationId="{FB3B25EB-AFE4-4D89-9371-71C39CF18D58}"/>
          </ac:cxnSpMkLst>
        </pc:cxnChg>
        <pc:cxnChg chg="add">
          <ac:chgData name="Lucas Jellema" userId="7e183fbb-84e0-44b3-9b03-0792bc8d162b" providerId="ADAL" clId="{AD6329A3-F70E-4FC3-A5CF-A6C366C082E2}" dt="2022-05-22T19:32:51.140" v="3653" actId="11529"/>
          <ac:cxnSpMkLst>
            <pc:docMk/>
            <pc:sldMk cId="591884386" sldId="3046"/>
            <ac:cxnSpMk id="48" creationId="{9D668B02-99DB-4EDB-A9A7-C61E3775508B}"/>
          </ac:cxnSpMkLst>
        </pc:cxnChg>
        <pc:cxnChg chg="add">
          <ac:chgData name="Lucas Jellema" userId="7e183fbb-84e0-44b3-9b03-0792bc8d162b" providerId="ADAL" clId="{AD6329A3-F70E-4FC3-A5CF-A6C366C082E2}" dt="2022-05-22T19:35:15.432" v="3668" actId="11529"/>
          <ac:cxnSpMkLst>
            <pc:docMk/>
            <pc:sldMk cId="591884386" sldId="3046"/>
            <ac:cxnSpMk id="57" creationId="{40E17268-53D8-41EA-88E6-EE090B81224C}"/>
          </ac:cxnSpMkLst>
        </pc:cxnChg>
        <pc:cxnChg chg="add mod">
          <ac:chgData name="Lucas Jellema" userId="7e183fbb-84e0-44b3-9b03-0792bc8d162b" providerId="ADAL" clId="{AD6329A3-F70E-4FC3-A5CF-A6C366C082E2}" dt="2022-05-22T20:06:09.617" v="4116" actId="14100"/>
          <ac:cxnSpMkLst>
            <pc:docMk/>
            <pc:sldMk cId="591884386" sldId="3046"/>
            <ac:cxnSpMk id="59" creationId="{5136DFE6-1A9B-44C6-8B7C-BF998E57BD62}"/>
          </ac:cxnSpMkLst>
        </pc:cxnChg>
        <pc:cxnChg chg="add mod">
          <ac:chgData name="Lucas Jellema" userId="7e183fbb-84e0-44b3-9b03-0792bc8d162b" providerId="ADAL" clId="{AD6329A3-F70E-4FC3-A5CF-A6C366C082E2}" dt="2022-05-22T20:05:17.938" v="4107" actId="14100"/>
          <ac:cxnSpMkLst>
            <pc:docMk/>
            <pc:sldMk cId="591884386" sldId="3046"/>
            <ac:cxnSpMk id="62" creationId="{D833D6FF-F853-4EAD-A882-10249C13153F}"/>
          </ac:cxnSpMkLst>
        </pc:cxnChg>
        <pc:cxnChg chg="add mod">
          <ac:chgData name="Lucas Jellema" userId="7e183fbb-84e0-44b3-9b03-0792bc8d162b" providerId="ADAL" clId="{AD6329A3-F70E-4FC3-A5CF-A6C366C082E2}" dt="2022-05-22T20:05:36.509" v="4111" actId="14100"/>
          <ac:cxnSpMkLst>
            <pc:docMk/>
            <pc:sldMk cId="591884386" sldId="3046"/>
            <ac:cxnSpMk id="71" creationId="{719B1AAC-927C-49BC-9125-58397E0F9DB5}"/>
          </ac:cxnSpMkLst>
        </pc:cxnChg>
        <pc:cxnChg chg="add mod">
          <ac:chgData name="Lucas Jellema" userId="7e183fbb-84e0-44b3-9b03-0792bc8d162b" providerId="ADAL" clId="{AD6329A3-F70E-4FC3-A5CF-A6C366C082E2}" dt="2022-05-22T20:06:22.089" v="4120" actId="14100"/>
          <ac:cxnSpMkLst>
            <pc:docMk/>
            <pc:sldMk cId="591884386" sldId="3046"/>
            <ac:cxnSpMk id="75" creationId="{70A1D10F-484C-4452-B452-A4168CA2DFC1}"/>
          </ac:cxnSpMkLst>
        </pc:cxnChg>
      </pc:sldChg>
      <pc:sldChg chg="addSp delSp modSp add mod ord modAnim">
        <pc:chgData name="Lucas Jellema" userId="7e183fbb-84e0-44b3-9b03-0792bc8d162b" providerId="ADAL" clId="{AD6329A3-F70E-4FC3-A5CF-A6C366C082E2}" dt="2022-05-22T19:40:07.488" v="3701" actId="14100"/>
        <pc:sldMkLst>
          <pc:docMk/>
          <pc:sldMk cId="293315417" sldId="3047"/>
        </pc:sldMkLst>
        <pc:spChg chg="del">
          <ac:chgData name="Lucas Jellema" userId="7e183fbb-84e0-44b3-9b03-0792bc8d162b" providerId="ADAL" clId="{AD6329A3-F70E-4FC3-A5CF-A6C366C082E2}" dt="2022-05-22T19:36:00.904" v="3675" actId="478"/>
          <ac:spMkLst>
            <pc:docMk/>
            <pc:sldMk cId="293315417" sldId="3047"/>
            <ac:spMk id="9" creationId="{73C09648-6FED-46B8-9534-3D8777162974}"/>
          </ac:spMkLst>
        </pc:spChg>
        <pc:spChg chg="del">
          <ac:chgData name="Lucas Jellema" userId="7e183fbb-84e0-44b3-9b03-0792bc8d162b" providerId="ADAL" clId="{AD6329A3-F70E-4FC3-A5CF-A6C366C082E2}" dt="2022-05-22T19:36:00.904" v="3675" actId="478"/>
          <ac:spMkLst>
            <pc:docMk/>
            <pc:sldMk cId="293315417" sldId="3047"/>
            <ac:spMk id="34" creationId="{ACC5DF81-E80C-4251-A1EB-8B28FBE65BF7}"/>
          </ac:spMkLst>
        </pc:spChg>
        <pc:spChg chg="del">
          <ac:chgData name="Lucas Jellema" userId="7e183fbb-84e0-44b3-9b03-0792bc8d162b" providerId="ADAL" clId="{AD6329A3-F70E-4FC3-A5CF-A6C366C082E2}" dt="2022-05-22T19:36:00.904" v="3675" actId="478"/>
          <ac:spMkLst>
            <pc:docMk/>
            <pc:sldMk cId="293315417" sldId="3047"/>
            <ac:spMk id="42" creationId="{00BF04C5-85DA-4967-A046-A19FF3D1DFCB}"/>
          </ac:spMkLst>
        </pc:spChg>
        <pc:spChg chg="del">
          <ac:chgData name="Lucas Jellema" userId="7e183fbb-84e0-44b3-9b03-0792bc8d162b" providerId="ADAL" clId="{AD6329A3-F70E-4FC3-A5CF-A6C366C082E2}" dt="2022-05-22T19:36:00.904" v="3675" actId="478"/>
          <ac:spMkLst>
            <pc:docMk/>
            <pc:sldMk cId="293315417" sldId="3047"/>
            <ac:spMk id="43" creationId="{90A659CB-8C81-43C9-A1B2-EEB2F9280352}"/>
          </ac:spMkLst>
        </pc:spChg>
        <pc:spChg chg="del">
          <ac:chgData name="Lucas Jellema" userId="7e183fbb-84e0-44b3-9b03-0792bc8d162b" providerId="ADAL" clId="{AD6329A3-F70E-4FC3-A5CF-A6C366C082E2}" dt="2022-05-22T19:36:00.904" v="3675" actId="478"/>
          <ac:spMkLst>
            <pc:docMk/>
            <pc:sldMk cId="293315417" sldId="3047"/>
            <ac:spMk id="46" creationId="{7E75A85D-BEA0-459C-90A6-AE0E541C863B}"/>
          </ac:spMkLst>
        </pc:spChg>
        <pc:spChg chg="add mod">
          <ac:chgData name="Lucas Jellema" userId="7e183fbb-84e0-44b3-9b03-0792bc8d162b" providerId="ADAL" clId="{AD6329A3-F70E-4FC3-A5CF-A6C366C082E2}" dt="2022-05-22T19:38:23.563" v="3688"/>
          <ac:spMkLst>
            <pc:docMk/>
            <pc:sldMk cId="293315417" sldId="3047"/>
            <ac:spMk id="47" creationId="{67FB6F69-83EA-482F-BB2D-4A5EFACFA69F}"/>
          </ac:spMkLst>
        </pc:spChg>
        <pc:spChg chg="del">
          <ac:chgData name="Lucas Jellema" userId="7e183fbb-84e0-44b3-9b03-0792bc8d162b" providerId="ADAL" clId="{AD6329A3-F70E-4FC3-A5CF-A6C366C082E2}" dt="2022-05-22T19:36:00.904" v="3675" actId="478"/>
          <ac:spMkLst>
            <pc:docMk/>
            <pc:sldMk cId="293315417" sldId="3047"/>
            <ac:spMk id="50" creationId="{040C324C-662B-48C3-B07A-31F25ECF901B}"/>
          </ac:spMkLst>
        </pc:spChg>
        <pc:spChg chg="del">
          <ac:chgData name="Lucas Jellema" userId="7e183fbb-84e0-44b3-9b03-0792bc8d162b" providerId="ADAL" clId="{AD6329A3-F70E-4FC3-A5CF-A6C366C082E2}" dt="2022-05-22T19:36:00.904" v="3675" actId="478"/>
          <ac:spMkLst>
            <pc:docMk/>
            <pc:sldMk cId="293315417" sldId="3047"/>
            <ac:spMk id="51" creationId="{FE85641F-3158-4801-96E1-7ED5DCDDE9D0}"/>
          </ac:spMkLst>
        </pc:spChg>
        <pc:spChg chg="del">
          <ac:chgData name="Lucas Jellema" userId="7e183fbb-84e0-44b3-9b03-0792bc8d162b" providerId="ADAL" clId="{AD6329A3-F70E-4FC3-A5CF-A6C366C082E2}" dt="2022-05-22T19:36:00.904" v="3675" actId="478"/>
          <ac:spMkLst>
            <pc:docMk/>
            <pc:sldMk cId="293315417" sldId="3047"/>
            <ac:spMk id="55" creationId="{05419CE0-2C3A-4A63-AA4F-CCA07C4A287B}"/>
          </ac:spMkLst>
        </pc:spChg>
        <pc:picChg chg="add mod">
          <ac:chgData name="Lucas Jellema" userId="7e183fbb-84e0-44b3-9b03-0792bc8d162b" providerId="ADAL" clId="{AD6329A3-F70E-4FC3-A5CF-A6C366C082E2}" dt="2022-05-22T19:40:07.488" v="3701" actId="14100"/>
          <ac:picMkLst>
            <pc:docMk/>
            <pc:sldMk cId="293315417" sldId="3047"/>
            <ac:picMk id="10" creationId="{0B4BE5D0-370C-4C41-8424-8EEADD1B51DF}"/>
          </ac:picMkLst>
        </pc:picChg>
        <pc:picChg chg="del">
          <ac:chgData name="Lucas Jellema" userId="7e183fbb-84e0-44b3-9b03-0792bc8d162b" providerId="ADAL" clId="{AD6329A3-F70E-4FC3-A5CF-A6C366C082E2}" dt="2022-05-22T19:36:00.904" v="3675" actId="478"/>
          <ac:picMkLst>
            <pc:docMk/>
            <pc:sldMk cId="293315417" sldId="3047"/>
            <ac:picMk id="28" creationId="{104FD43D-FE64-496D-AC6E-DF2076B8EFF9}"/>
          </ac:picMkLst>
        </pc:picChg>
        <pc:picChg chg="del">
          <ac:chgData name="Lucas Jellema" userId="7e183fbb-84e0-44b3-9b03-0792bc8d162b" providerId="ADAL" clId="{AD6329A3-F70E-4FC3-A5CF-A6C366C082E2}" dt="2022-05-22T19:36:00.904" v="3675" actId="478"/>
          <ac:picMkLst>
            <pc:docMk/>
            <pc:sldMk cId="293315417" sldId="3047"/>
            <ac:picMk id="29" creationId="{998614EF-147D-4E82-98DB-EE94EF65087B}"/>
          </ac:picMkLst>
        </pc:picChg>
        <pc:picChg chg="del">
          <ac:chgData name="Lucas Jellema" userId="7e183fbb-84e0-44b3-9b03-0792bc8d162b" providerId="ADAL" clId="{AD6329A3-F70E-4FC3-A5CF-A6C366C082E2}" dt="2022-05-22T19:36:00.904" v="3675" actId="478"/>
          <ac:picMkLst>
            <pc:docMk/>
            <pc:sldMk cId="293315417" sldId="3047"/>
            <ac:picMk id="53" creationId="{9413FC31-90D1-4635-8C7D-74B128A12E5D}"/>
          </ac:picMkLst>
        </pc:picChg>
        <pc:picChg chg="del">
          <ac:chgData name="Lucas Jellema" userId="7e183fbb-84e0-44b3-9b03-0792bc8d162b" providerId="ADAL" clId="{AD6329A3-F70E-4FC3-A5CF-A6C366C082E2}" dt="2022-05-22T19:36:09.881" v="3676" actId="478"/>
          <ac:picMkLst>
            <pc:docMk/>
            <pc:sldMk cId="293315417" sldId="3047"/>
            <ac:picMk id="54" creationId="{93D9BDA8-D52C-485C-9682-34DB1C282761}"/>
          </ac:picMkLst>
        </pc:picChg>
        <pc:picChg chg="del">
          <ac:chgData name="Lucas Jellema" userId="7e183fbb-84e0-44b3-9b03-0792bc8d162b" providerId="ADAL" clId="{AD6329A3-F70E-4FC3-A5CF-A6C366C082E2}" dt="2022-05-22T19:36:00.904" v="3675" actId="478"/>
          <ac:picMkLst>
            <pc:docMk/>
            <pc:sldMk cId="293315417" sldId="3047"/>
            <ac:picMk id="7170" creationId="{55D2F504-D454-4F09-BC6C-26B74840F83A}"/>
          </ac:picMkLst>
        </pc:picChg>
        <pc:picChg chg="del">
          <ac:chgData name="Lucas Jellema" userId="7e183fbb-84e0-44b3-9b03-0792bc8d162b" providerId="ADAL" clId="{AD6329A3-F70E-4FC3-A5CF-A6C366C082E2}" dt="2022-05-22T19:36:00.904" v="3675" actId="478"/>
          <ac:picMkLst>
            <pc:docMk/>
            <pc:sldMk cId="293315417" sldId="3047"/>
            <ac:picMk id="7172" creationId="{67332223-A92A-4F6F-9AC2-93300620ED7F}"/>
          </ac:picMkLst>
        </pc:picChg>
        <pc:cxnChg chg="del">
          <ac:chgData name="Lucas Jellema" userId="7e183fbb-84e0-44b3-9b03-0792bc8d162b" providerId="ADAL" clId="{AD6329A3-F70E-4FC3-A5CF-A6C366C082E2}" dt="2022-05-22T19:36:00.904" v="3675" actId="478"/>
          <ac:cxnSpMkLst>
            <pc:docMk/>
            <pc:sldMk cId="293315417" sldId="3047"/>
            <ac:cxnSpMk id="31" creationId="{25DC0AF6-C65D-44C1-9915-2CE43ABE23E2}"/>
          </ac:cxnSpMkLst>
        </pc:cxnChg>
        <pc:cxnChg chg="del">
          <ac:chgData name="Lucas Jellema" userId="7e183fbb-84e0-44b3-9b03-0792bc8d162b" providerId="ADAL" clId="{AD6329A3-F70E-4FC3-A5CF-A6C366C082E2}" dt="2022-05-22T19:36:00.904" v="3675" actId="478"/>
          <ac:cxnSpMkLst>
            <pc:docMk/>
            <pc:sldMk cId="293315417" sldId="3047"/>
            <ac:cxnSpMk id="33" creationId="{72059991-FFE5-4AB9-B9A1-C9758E827D90}"/>
          </ac:cxnSpMkLst>
        </pc:cxnChg>
        <pc:cxnChg chg="del mod">
          <ac:chgData name="Lucas Jellema" userId="7e183fbb-84e0-44b3-9b03-0792bc8d162b" providerId="ADAL" clId="{AD6329A3-F70E-4FC3-A5CF-A6C366C082E2}" dt="2022-05-22T19:36:09.881" v="3676" actId="478"/>
          <ac:cxnSpMkLst>
            <pc:docMk/>
            <pc:sldMk cId="293315417" sldId="3047"/>
            <ac:cxnSpMk id="36" creationId="{34596F51-0D5C-4844-B4D2-2EEA5DE063BE}"/>
          </ac:cxnSpMkLst>
        </pc:cxnChg>
        <pc:cxnChg chg="del">
          <ac:chgData name="Lucas Jellema" userId="7e183fbb-84e0-44b3-9b03-0792bc8d162b" providerId="ADAL" clId="{AD6329A3-F70E-4FC3-A5CF-A6C366C082E2}" dt="2022-05-22T19:36:00.904" v="3675" actId="478"/>
          <ac:cxnSpMkLst>
            <pc:docMk/>
            <pc:sldMk cId="293315417" sldId="3047"/>
            <ac:cxnSpMk id="38" creationId="{4AFC5676-0AFA-4953-8415-C2C2E4D4A18D}"/>
          </ac:cxnSpMkLst>
        </pc:cxnChg>
        <pc:cxnChg chg="del">
          <ac:chgData name="Lucas Jellema" userId="7e183fbb-84e0-44b3-9b03-0792bc8d162b" providerId="ADAL" clId="{AD6329A3-F70E-4FC3-A5CF-A6C366C082E2}" dt="2022-05-22T19:36:09.881" v="3676" actId="478"/>
          <ac:cxnSpMkLst>
            <pc:docMk/>
            <pc:sldMk cId="293315417" sldId="3047"/>
            <ac:cxnSpMk id="40" creationId="{FB3B25EB-AFE4-4D89-9371-71C39CF18D58}"/>
          </ac:cxnSpMkLst>
        </pc:cxnChg>
        <pc:cxnChg chg="del">
          <ac:chgData name="Lucas Jellema" userId="7e183fbb-84e0-44b3-9b03-0792bc8d162b" providerId="ADAL" clId="{AD6329A3-F70E-4FC3-A5CF-A6C366C082E2}" dt="2022-05-22T19:36:00.904" v="3675" actId="478"/>
          <ac:cxnSpMkLst>
            <pc:docMk/>
            <pc:sldMk cId="293315417" sldId="3047"/>
            <ac:cxnSpMk id="48" creationId="{9D668B02-99DB-4EDB-A9A7-C61E3775508B}"/>
          </ac:cxnSpMkLst>
        </pc:cxnChg>
        <pc:cxnChg chg="del">
          <ac:chgData name="Lucas Jellema" userId="7e183fbb-84e0-44b3-9b03-0792bc8d162b" providerId="ADAL" clId="{AD6329A3-F70E-4FC3-A5CF-A6C366C082E2}" dt="2022-05-22T19:36:00.904" v="3675" actId="478"/>
          <ac:cxnSpMkLst>
            <pc:docMk/>
            <pc:sldMk cId="293315417" sldId="3047"/>
            <ac:cxnSpMk id="57" creationId="{40E17268-53D8-41EA-88E6-EE090B81224C}"/>
          </ac:cxnSpMkLst>
        </pc:cxnChg>
        <pc:cxnChg chg="del">
          <ac:chgData name="Lucas Jellema" userId="7e183fbb-84e0-44b3-9b03-0792bc8d162b" providerId="ADAL" clId="{AD6329A3-F70E-4FC3-A5CF-A6C366C082E2}" dt="2022-05-22T19:36:00.904" v="3675" actId="478"/>
          <ac:cxnSpMkLst>
            <pc:docMk/>
            <pc:sldMk cId="293315417" sldId="3047"/>
            <ac:cxnSpMk id="59" creationId="{5136DFE6-1A9B-44C6-8B7C-BF998E57BD62}"/>
          </ac:cxnSpMkLst>
        </pc:cxnChg>
        <pc:cxnChg chg="del">
          <ac:chgData name="Lucas Jellema" userId="7e183fbb-84e0-44b3-9b03-0792bc8d162b" providerId="ADAL" clId="{AD6329A3-F70E-4FC3-A5CF-A6C366C082E2}" dt="2022-05-22T19:36:00.904" v="3675" actId="478"/>
          <ac:cxnSpMkLst>
            <pc:docMk/>
            <pc:sldMk cId="293315417" sldId="3047"/>
            <ac:cxnSpMk id="62" creationId="{D833D6FF-F853-4EAD-A882-10249C13153F}"/>
          </ac:cxnSpMkLst>
        </pc:cxnChg>
      </pc:sldChg>
      <pc:sldChg chg="add del">
        <pc:chgData name="Lucas Jellema" userId="7e183fbb-84e0-44b3-9b03-0792bc8d162b" providerId="ADAL" clId="{AD6329A3-F70E-4FC3-A5CF-A6C366C082E2}" dt="2022-05-23T05:20:19.265" v="4967" actId="47"/>
        <pc:sldMkLst>
          <pc:docMk/>
          <pc:sldMk cId="3568301395" sldId="3048"/>
        </pc:sldMkLst>
      </pc:sldChg>
      <pc:sldChg chg="addSp delSp modSp add mod ord modAnim">
        <pc:chgData name="Lucas Jellema" userId="7e183fbb-84e0-44b3-9b03-0792bc8d162b" providerId="ADAL" clId="{AD6329A3-F70E-4FC3-A5CF-A6C366C082E2}" dt="2022-05-23T12:17:46.909" v="8611" actId="27636"/>
        <pc:sldMkLst>
          <pc:docMk/>
          <pc:sldMk cId="1953890783" sldId="3049"/>
        </pc:sldMkLst>
        <pc:spChg chg="mod">
          <ac:chgData name="Lucas Jellema" userId="7e183fbb-84e0-44b3-9b03-0792bc8d162b" providerId="ADAL" clId="{AD6329A3-F70E-4FC3-A5CF-A6C366C082E2}" dt="2022-05-22T19:43:01.803" v="3722" actId="20577"/>
          <ac:spMkLst>
            <pc:docMk/>
            <pc:sldMk cId="1953890783" sldId="3049"/>
            <ac:spMk id="5" creationId="{63963677-E6C6-4F28-A7D6-83817FF90908}"/>
          </ac:spMkLst>
        </pc:spChg>
        <pc:spChg chg="mod">
          <ac:chgData name="Lucas Jellema" userId="7e183fbb-84e0-44b3-9b03-0792bc8d162b" providerId="ADAL" clId="{AD6329A3-F70E-4FC3-A5CF-A6C366C082E2}" dt="2022-05-23T12:17:46.909" v="8611" actId="27636"/>
          <ac:spMkLst>
            <pc:docMk/>
            <pc:sldMk cId="1953890783" sldId="3049"/>
            <ac:spMk id="71" creationId="{8B56F762-3677-45D6-336A-E271ED612E14}"/>
          </ac:spMkLst>
        </pc:spChg>
        <pc:picChg chg="del">
          <ac:chgData name="Lucas Jellema" userId="7e183fbb-84e0-44b3-9b03-0792bc8d162b" providerId="ADAL" clId="{AD6329A3-F70E-4FC3-A5CF-A6C366C082E2}" dt="2022-05-22T19:43:57.272" v="3738" actId="478"/>
          <ac:picMkLst>
            <pc:docMk/>
            <pc:sldMk cId="1953890783" sldId="3049"/>
            <ac:picMk id="2050" creationId="{A36C9BF4-4F6B-499C-8F8D-E4AB0A792FCE}"/>
          </ac:picMkLst>
        </pc:picChg>
        <pc:picChg chg="add mod">
          <ac:chgData name="Lucas Jellema" userId="7e183fbb-84e0-44b3-9b03-0792bc8d162b" providerId="ADAL" clId="{AD6329A3-F70E-4FC3-A5CF-A6C366C082E2}" dt="2022-05-22T19:48:56.689" v="3740" actId="26606"/>
          <ac:picMkLst>
            <pc:docMk/>
            <pc:sldMk cId="1953890783" sldId="3049"/>
            <ac:picMk id="9218" creationId="{2747B9F9-FF77-4F18-B10B-BE125DD1EB64}"/>
          </ac:picMkLst>
        </pc:picChg>
      </pc:sldChg>
      <pc:sldChg chg="addSp delSp modSp new mod modClrScheme modAnim chgLayout modNotesTx">
        <pc:chgData name="Lucas Jellema" userId="7e183fbb-84e0-44b3-9b03-0792bc8d162b" providerId="ADAL" clId="{AD6329A3-F70E-4FC3-A5CF-A6C366C082E2}" dt="2022-05-24T04:55:04.250" v="8756" actId="20577"/>
        <pc:sldMkLst>
          <pc:docMk/>
          <pc:sldMk cId="2172483773" sldId="3050"/>
        </pc:sldMkLst>
        <pc:spChg chg="del mod ord">
          <ac:chgData name="Lucas Jellema" userId="7e183fbb-84e0-44b3-9b03-0792bc8d162b" providerId="ADAL" clId="{AD6329A3-F70E-4FC3-A5CF-A6C366C082E2}" dt="2022-05-22T20:01:54.319" v="4014" actId="700"/>
          <ac:spMkLst>
            <pc:docMk/>
            <pc:sldMk cId="2172483773" sldId="3050"/>
            <ac:spMk id="2" creationId="{C106D505-C51D-4D09-9B41-3AE3C5FC66A4}"/>
          </ac:spMkLst>
        </pc:spChg>
        <pc:spChg chg="del mod ord">
          <ac:chgData name="Lucas Jellema" userId="7e183fbb-84e0-44b3-9b03-0792bc8d162b" providerId="ADAL" clId="{AD6329A3-F70E-4FC3-A5CF-A6C366C082E2}" dt="2022-05-22T20:01:54.319" v="4014" actId="700"/>
          <ac:spMkLst>
            <pc:docMk/>
            <pc:sldMk cId="2172483773" sldId="3050"/>
            <ac:spMk id="3" creationId="{5C85C44F-D97D-4C14-9096-E306D8B5C315}"/>
          </ac:spMkLst>
        </pc:spChg>
        <pc:spChg chg="mod ord">
          <ac:chgData name="Lucas Jellema" userId="7e183fbb-84e0-44b3-9b03-0792bc8d162b" providerId="ADAL" clId="{AD6329A3-F70E-4FC3-A5CF-A6C366C082E2}" dt="2022-05-22T20:01:54.319" v="4014" actId="700"/>
          <ac:spMkLst>
            <pc:docMk/>
            <pc:sldMk cId="2172483773" sldId="3050"/>
            <ac:spMk id="4" creationId="{DB9DE661-E6E0-433B-A956-4743115C6BE7}"/>
          </ac:spMkLst>
        </pc:spChg>
        <pc:spChg chg="mod ord">
          <ac:chgData name="Lucas Jellema" userId="7e183fbb-84e0-44b3-9b03-0792bc8d162b" providerId="ADAL" clId="{AD6329A3-F70E-4FC3-A5CF-A6C366C082E2}" dt="2022-05-22T20:01:54.319" v="4014" actId="700"/>
          <ac:spMkLst>
            <pc:docMk/>
            <pc:sldMk cId="2172483773" sldId="3050"/>
            <ac:spMk id="5" creationId="{255D350F-C3EC-4FA2-820C-4E5B9884D49B}"/>
          </ac:spMkLst>
        </pc:spChg>
        <pc:spChg chg="del">
          <ac:chgData name="Lucas Jellema" userId="7e183fbb-84e0-44b3-9b03-0792bc8d162b" providerId="ADAL" clId="{AD6329A3-F70E-4FC3-A5CF-A6C366C082E2}" dt="2022-05-22T20:01:54.319" v="4014" actId="700"/>
          <ac:spMkLst>
            <pc:docMk/>
            <pc:sldMk cId="2172483773" sldId="3050"/>
            <ac:spMk id="6" creationId="{69F1D688-BEEC-4B27-B536-3EDD911A7AB5}"/>
          </ac:spMkLst>
        </pc:spChg>
        <pc:spChg chg="add mod ord">
          <ac:chgData name="Lucas Jellema" userId="7e183fbb-84e0-44b3-9b03-0792bc8d162b" providerId="ADAL" clId="{AD6329A3-F70E-4FC3-A5CF-A6C366C082E2}" dt="2022-05-22T20:02:10.904" v="4036" actId="20577"/>
          <ac:spMkLst>
            <pc:docMk/>
            <pc:sldMk cId="2172483773" sldId="3050"/>
            <ac:spMk id="7" creationId="{D7497C5B-8327-40FE-A8E0-EE7B3D02AE7A}"/>
          </ac:spMkLst>
        </pc:spChg>
        <pc:spChg chg="add mod ord">
          <ac:chgData name="Lucas Jellema" userId="7e183fbb-84e0-44b3-9b03-0792bc8d162b" providerId="ADAL" clId="{AD6329A3-F70E-4FC3-A5CF-A6C366C082E2}" dt="2022-05-24T04:55:04.250" v="8756" actId="20577"/>
          <ac:spMkLst>
            <pc:docMk/>
            <pc:sldMk cId="2172483773" sldId="3050"/>
            <ac:spMk id="8" creationId="{ED395109-6D1E-4BA2-BC5F-B09A12309308}"/>
          </ac:spMkLst>
        </pc:spChg>
        <pc:spChg chg="add mod">
          <ac:chgData name="Lucas Jellema" userId="7e183fbb-84e0-44b3-9b03-0792bc8d162b" providerId="ADAL" clId="{AD6329A3-F70E-4FC3-A5CF-A6C366C082E2}" dt="2022-05-22T20:11:11.760" v="4144" actId="1035"/>
          <ac:spMkLst>
            <pc:docMk/>
            <pc:sldMk cId="2172483773" sldId="3050"/>
            <ac:spMk id="9" creationId="{536A91E1-6F38-457B-97C3-F026D11AE17F}"/>
          </ac:spMkLst>
        </pc:spChg>
        <pc:spChg chg="add mod">
          <ac:chgData name="Lucas Jellema" userId="7e183fbb-84e0-44b3-9b03-0792bc8d162b" providerId="ADAL" clId="{AD6329A3-F70E-4FC3-A5CF-A6C366C082E2}" dt="2022-05-22T20:11:11.760" v="4144" actId="1035"/>
          <ac:spMkLst>
            <pc:docMk/>
            <pc:sldMk cId="2172483773" sldId="3050"/>
            <ac:spMk id="10" creationId="{7FFE2A14-9EFB-461D-9704-C8C8256E379D}"/>
          </ac:spMkLst>
        </pc:spChg>
        <pc:spChg chg="add mod">
          <ac:chgData name="Lucas Jellema" userId="7e183fbb-84e0-44b3-9b03-0792bc8d162b" providerId="ADAL" clId="{AD6329A3-F70E-4FC3-A5CF-A6C366C082E2}" dt="2022-05-22T20:11:11.760" v="4144" actId="1035"/>
          <ac:spMkLst>
            <pc:docMk/>
            <pc:sldMk cId="2172483773" sldId="3050"/>
            <ac:spMk id="12" creationId="{C5850520-D374-4760-96B8-CA9705C5B5FF}"/>
          </ac:spMkLst>
        </pc:spChg>
        <pc:spChg chg="add mod">
          <ac:chgData name="Lucas Jellema" userId="7e183fbb-84e0-44b3-9b03-0792bc8d162b" providerId="ADAL" clId="{AD6329A3-F70E-4FC3-A5CF-A6C366C082E2}" dt="2022-05-22T20:11:11.760" v="4144" actId="1035"/>
          <ac:spMkLst>
            <pc:docMk/>
            <pc:sldMk cId="2172483773" sldId="3050"/>
            <ac:spMk id="14" creationId="{AAD48843-E5F0-4F03-8205-7C8E4480F69B}"/>
          </ac:spMkLst>
        </pc:spChg>
        <pc:spChg chg="add del">
          <ac:chgData name="Lucas Jellema" userId="7e183fbb-84e0-44b3-9b03-0792bc8d162b" providerId="ADAL" clId="{AD6329A3-F70E-4FC3-A5CF-A6C366C082E2}" dt="2022-05-22T20:14:59.030" v="4438" actId="478"/>
          <ac:spMkLst>
            <pc:docMk/>
            <pc:sldMk cId="2172483773" sldId="3050"/>
            <ac:spMk id="17" creationId="{17CFC815-35C6-482D-A242-9B7BD364BE4D}"/>
          </ac:spMkLst>
        </pc:spChg>
        <pc:spChg chg="add">
          <ac:chgData name="Lucas Jellema" userId="7e183fbb-84e0-44b3-9b03-0792bc8d162b" providerId="ADAL" clId="{AD6329A3-F70E-4FC3-A5CF-A6C366C082E2}" dt="2022-05-23T05:06:09.416" v="4440" actId="11529"/>
          <ac:spMkLst>
            <pc:docMk/>
            <pc:sldMk cId="2172483773" sldId="3050"/>
            <ac:spMk id="18" creationId="{51AF6C73-2FD8-4833-9882-39EC0FFCD59B}"/>
          </ac:spMkLst>
        </pc:spChg>
        <pc:picChg chg="add mod">
          <ac:chgData name="Lucas Jellema" userId="7e183fbb-84e0-44b3-9b03-0792bc8d162b" providerId="ADAL" clId="{AD6329A3-F70E-4FC3-A5CF-A6C366C082E2}" dt="2022-05-22T20:11:11.760" v="4144" actId="1035"/>
          <ac:picMkLst>
            <pc:docMk/>
            <pc:sldMk cId="2172483773" sldId="3050"/>
            <ac:picMk id="11" creationId="{F75B3BE1-B15E-4687-ACE3-4C9F38D6DB03}"/>
          </ac:picMkLst>
        </pc:picChg>
        <pc:picChg chg="add mod">
          <ac:chgData name="Lucas Jellema" userId="7e183fbb-84e0-44b3-9b03-0792bc8d162b" providerId="ADAL" clId="{AD6329A3-F70E-4FC3-A5CF-A6C366C082E2}" dt="2022-05-22T20:11:11.760" v="4144" actId="1035"/>
          <ac:picMkLst>
            <pc:docMk/>
            <pc:sldMk cId="2172483773" sldId="3050"/>
            <ac:picMk id="16" creationId="{F2767DB4-2674-469E-A93F-705407062DF9}"/>
          </ac:picMkLst>
        </pc:picChg>
        <pc:picChg chg="add del">
          <ac:chgData name="Lucas Jellema" userId="7e183fbb-84e0-44b3-9b03-0792bc8d162b" providerId="ADAL" clId="{AD6329A3-F70E-4FC3-A5CF-A6C366C082E2}" dt="2022-05-23T05:08:22.316" v="4511"/>
          <ac:picMkLst>
            <pc:docMk/>
            <pc:sldMk cId="2172483773" sldId="3050"/>
            <ac:picMk id="10242" creationId="{BD178EDF-838A-4B8E-ACF3-84E860DF27D2}"/>
          </ac:picMkLst>
        </pc:picChg>
        <pc:picChg chg="add del">
          <ac:chgData name="Lucas Jellema" userId="7e183fbb-84e0-44b3-9b03-0792bc8d162b" providerId="ADAL" clId="{AD6329A3-F70E-4FC3-A5CF-A6C366C082E2}" dt="2022-05-23T05:08:31.225" v="4513"/>
          <ac:picMkLst>
            <pc:docMk/>
            <pc:sldMk cId="2172483773" sldId="3050"/>
            <ac:picMk id="10244" creationId="{16860CB1-40C2-4D3D-95EA-0258ECF67025}"/>
          </ac:picMkLst>
        </pc:picChg>
        <pc:cxnChg chg="add mod">
          <ac:chgData name="Lucas Jellema" userId="7e183fbb-84e0-44b3-9b03-0792bc8d162b" providerId="ADAL" clId="{AD6329A3-F70E-4FC3-A5CF-A6C366C082E2}" dt="2022-05-22T20:11:11.760" v="4144" actId="1035"/>
          <ac:cxnSpMkLst>
            <pc:docMk/>
            <pc:sldMk cId="2172483773" sldId="3050"/>
            <ac:cxnSpMk id="13" creationId="{A3F28D8D-C554-47CD-AB3E-0CA98B8E72A2}"/>
          </ac:cxnSpMkLst>
        </pc:cxnChg>
      </pc:sldChg>
      <pc:sldChg chg="addSp delSp modSp new mod delAnim modAnim">
        <pc:chgData name="Lucas Jellema" userId="7e183fbb-84e0-44b3-9b03-0792bc8d162b" providerId="ADAL" clId="{AD6329A3-F70E-4FC3-A5CF-A6C366C082E2}" dt="2022-05-23T05:53:39.529" v="6149"/>
        <pc:sldMkLst>
          <pc:docMk/>
          <pc:sldMk cId="3680451897" sldId="3051"/>
        </pc:sldMkLst>
        <pc:spChg chg="mod">
          <ac:chgData name="Lucas Jellema" userId="7e183fbb-84e0-44b3-9b03-0792bc8d162b" providerId="ADAL" clId="{AD6329A3-F70E-4FC3-A5CF-A6C366C082E2}" dt="2022-05-23T05:20:46.891" v="4992" actId="20577"/>
          <ac:spMkLst>
            <pc:docMk/>
            <pc:sldMk cId="3680451897" sldId="3051"/>
            <ac:spMk id="2" creationId="{32340112-15E6-40E7-A056-533D6DB8E022}"/>
          </ac:spMkLst>
        </pc:spChg>
        <pc:spChg chg="mod">
          <ac:chgData name="Lucas Jellema" userId="7e183fbb-84e0-44b3-9b03-0792bc8d162b" providerId="ADAL" clId="{AD6329A3-F70E-4FC3-A5CF-A6C366C082E2}" dt="2022-05-23T05:51:31.412" v="6120" actId="6549"/>
          <ac:spMkLst>
            <pc:docMk/>
            <pc:sldMk cId="3680451897" sldId="3051"/>
            <ac:spMk id="3" creationId="{B3DDCDE0-85FF-42AD-AD8D-4DEF9B0B49FA}"/>
          </ac:spMkLst>
        </pc:spChg>
        <pc:spChg chg="add mod">
          <ac:chgData name="Lucas Jellema" userId="7e183fbb-84e0-44b3-9b03-0792bc8d162b" providerId="ADAL" clId="{AD6329A3-F70E-4FC3-A5CF-A6C366C082E2}" dt="2022-05-23T05:25:14.360" v="5253" actId="1076"/>
          <ac:spMkLst>
            <pc:docMk/>
            <pc:sldMk cId="3680451897" sldId="3051"/>
            <ac:spMk id="6" creationId="{1F7319B0-7326-4F73-82E4-0D97BE31E5BC}"/>
          </ac:spMkLst>
        </pc:spChg>
        <pc:spChg chg="add del mod">
          <ac:chgData name="Lucas Jellema" userId="7e183fbb-84e0-44b3-9b03-0792bc8d162b" providerId="ADAL" clId="{AD6329A3-F70E-4FC3-A5CF-A6C366C082E2}" dt="2022-05-23T05:51:42.438" v="6121" actId="478"/>
          <ac:spMkLst>
            <pc:docMk/>
            <pc:sldMk cId="3680451897" sldId="3051"/>
            <ac:spMk id="9" creationId="{54128874-D59A-440A-BAEC-757ADCEF70E1}"/>
          </ac:spMkLst>
        </pc:spChg>
        <pc:spChg chg="add del mod">
          <ac:chgData name="Lucas Jellema" userId="7e183fbb-84e0-44b3-9b03-0792bc8d162b" providerId="ADAL" clId="{AD6329A3-F70E-4FC3-A5CF-A6C366C082E2}" dt="2022-05-23T05:24:35.973" v="5245" actId="478"/>
          <ac:spMkLst>
            <pc:docMk/>
            <pc:sldMk cId="3680451897" sldId="3051"/>
            <ac:spMk id="10" creationId="{8517EDB2-6E67-47A9-AB61-17502AB78AFF}"/>
          </ac:spMkLst>
        </pc:spChg>
        <pc:spChg chg="add del mod">
          <ac:chgData name="Lucas Jellema" userId="7e183fbb-84e0-44b3-9b03-0792bc8d162b" providerId="ADAL" clId="{AD6329A3-F70E-4FC3-A5CF-A6C366C082E2}" dt="2022-05-23T05:24:35.973" v="5245" actId="478"/>
          <ac:spMkLst>
            <pc:docMk/>
            <pc:sldMk cId="3680451897" sldId="3051"/>
            <ac:spMk id="12" creationId="{E2BE60E9-87D1-47E8-8EAA-FB66AEE32B9E}"/>
          </ac:spMkLst>
        </pc:spChg>
        <pc:spChg chg="add del mod">
          <ac:chgData name="Lucas Jellema" userId="7e183fbb-84e0-44b3-9b03-0792bc8d162b" providerId="ADAL" clId="{AD6329A3-F70E-4FC3-A5CF-A6C366C082E2}" dt="2022-05-23T05:24:39.491" v="5246" actId="478"/>
          <ac:spMkLst>
            <pc:docMk/>
            <pc:sldMk cId="3680451897" sldId="3051"/>
            <ac:spMk id="13" creationId="{ABB9A713-2074-44B3-B620-BC2DEA84BD23}"/>
          </ac:spMkLst>
        </pc:spChg>
        <pc:spChg chg="add mod">
          <ac:chgData name="Lucas Jellema" userId="7e183fbb-84e0-44b3-9b03-0792bc8d162b" providerId="ADAL" clId="{AD6329A3-F70E-4FC3-A5CF-A6C366C082E2}" dt="2022-05-23T05:25:14.360" v="5253" actId="1076"/>
          <ac:spMkLst>
            <pc:docMk/>
            <pc:sldMk cId="3680451897" sldId="3051"/>
            <ac:spMk id="18" creationId="{AB5D7D72-AF55-46CC-85EF-98639F73C8C4}"/>
          </ac:spMkLst>
        </pc:spChg>
        <pc:spChg chg="add del mod">
          <ac:chgData name="Lucas Jellema" userId="7e183fbb-84e0-44b3-9b03-0792bc8d162b" providerId="ADAL" clId="{AD6329A3-F70E-4FC3-A5CF-A6C366C082E2}" dt="2022-05-23T05:24:55.951" v="5250" actId="478"/>
          <ac:spMkLst>
            <pc:docMk/>
            <pc:sldMk cId="3680451897" sldId="3051"/>
            <ac:spMk id="22" creationId="{7CDD566E-3390-4065-8DFB-5F7D4CF40D27}"/>
          </ac:spMkLst>
        </pc:spChg>
        <pc:spChg chg="add del mod">
          <ac:chgData name="Lucas Jellema" userId="7e183fbb-84e0-44b3-9b03-0792bc8d162b" providerId="ADAL" clId="{AD6329A3-F70E-4FC3-A5CF-A6C366C082E2}" dt="2022-05-23T05:25:03.506" v="5252" actId="478"/>
          <ac:spMkLst>
            <pc:docMk/>
            <pc:sldMk cId="3680451897" sldId="3051"/>
            <ac:spMk id="23" creationId="{85A53ED2-82C6-4544-A8FE-F1B374D5EDAB}"/>
          </ac:spMkLst>
        </pc:spChg>
        <pc:spChg chg="add del mod">
          <ac:chgData name="Lucas Jellema" userId="7e183fbb-84e0-44b3-9b03-0792bc8d162b" providerId="ADAL" clId="{AD6329A3-F70E-4FC3-A5CF-A6C366C082E2}" dt="2022-05-23T05:24:35.973" v="5245" actId="478"/>
          <ac:spMkLst>
            <pc:docMk/>
            <pc:sldMk cId="3680451897" sldId="3051"/>
            <ac:spMk id="24" creationId="{5583348F-6AB1-46C0-9028-84BA8C9B0096}"/>
          </ac:spMkLst>
        </pc:spChg>
        <pc:spChg chg="add del mod">
          <ac:chgData name="Lucas Jellema" userId="7e183fbb-84e0-44b3-9b03-0792bc8d162b" providerId="ADAL" clId="{AD6329A3-F70E-4FC3-A5CF-A6C366C082E2}" dt="2022-05-23T05:24:35.973" v="5245" actId="478"/>
          <ac:spMkLst>
            <pc:docMk/>
            <pc:sldMk cId="3680451897" sldId="3051"/>
            <ac:spMk id="25" creationId="{1E15297E-91BA-488D-83D5-2CB0F5EE31E2}"/>
          </ac:spMkLst>
        </pc:spChg>
        <pc:spChg chg="add mod">
          <ac:chgData name="Lucas Jellema" userId="7e183fbb-84e0-44b3-9b03-0792bc8d162b" providerId="ADAL" clId="{AD6329A3-F70E-4FC3-A5CF-A6C366C082E2}" dt="2022-05-23T05:25:14.360" v="5253" actId="1076"/>
          <ac:spMkLst>
            <pc:docMk/>
            <pc:sldMk cId="3680451897" sldId="3051"/>
            <ac:spMk id="26" creationId="{332810CC-2E02-4B13-A6DC-F209420FDEA2}"/>
          </ac:spMkLst>
        </pc:spChg>
        <pc:spChg chg="add mod">
          <ac:chgData name="Lucas Jellema" userId="7e183fbb-84e0-44b3-9b03-0792bc8d162b" providerId="ADAL" clId="{AD6329A3-F70E-4FC3-A5CF-A6C366C082E2}" dt="2022-05-23T05:25:14.360" v="5253" actId="1076"/>
          <ac:spMkLst>
            <pc:docMk/>
            <pc:sldMk cId="3680451897" sldId="3051"/>
            <ac:spMk id="28" creationId="{1B831170-E396-4FA0-937F-D253EF430F92}"/>
          </ac:spMkLst>
        </pc:spChg>
        <pc:spChg chg="add del mod">
          <ac:chgData name="Lucas Jellema" userId="7e183fbb-84e0-44b3-9b03-0792bc8d162b" providerId="ADAL" clId="{AD6329A3-F70E-4FC3-A5CF-A6C366C082E2}" dt="2022-05-23T05:24:47.563" v="5248" actId="478"/>
          <ac:spMkLst>
            <pc:docMk/>
            <pc:sldMk cId="3680451897" sldId="3051"/>
            <ac:spMk id="29" creationId="{8B5458A9-DD81-479D-9327-8E8711E8F93A}"/>
          </ac:spMkLst>
        </pc:spChg>
        <pc:spChg chg="add mod">
          <ac:chgData name="Lucas Jellema" userId="7e183fbb-84e0-44b3-9b03-0792bc8d162b" providerId="ADAL" clId="{AD6329A3-F70E-4FC3-A5CF-A6C366C082E2}" dt="2022-05-23T05:25:31.570" v="5257" actId="13822"/>
          <ac:spMkLst>
            <pc:docMk/>
            <pc:sldMk cId="3680451897" sldId="3051"/>
            <ac:spMk id="31" creationId="{FC61D25F-13EB-4716-A21C-D809DDBB025E}"/>
          </ac:spMkLst>
        </pc:spChg>
        <pc:spChg chg="add mod">
          <ac:chgData name="Lucas Jellema" userId="7e183fbb-84e0-44b3-9b03-0792bc8d162b" providerId="ADAL" clId="{AD6329A3-F70E-4FC3-A5CF-A6C366C082E2}" dt="2022-05-23T05:25:32.442" v="5258"/>
          <ac:spMkLst>
            <pc:docMk/>
            <pc:sldMk cId="3680451897" sldId="3051"/>
            <ac:spMk id="32" creationId="{8DDB36B2-A891-48B9-B97A-10237A5C8825}"/>
          </ac:spMkLst>
        </pc:spChg>
        <pc:spChg chg="add mod">
          <ac:chgData name="Lucas Jellema" userId="7e183fbb-84e0-44b3-9b03-0792bc8d162b" providerId="ADAL" clId="{AD6329A3-F70E-4FC3-A5CF-A6C366C082E2}" dt="2022-05-23T05:26:54.077" v="5274" actId="1076"/>
          <ac:spMkLst>
            <pc:docMk/>
            <pc:sldMk cId="3680451897" sldId="3051"/>
            <ac:spMk id="33" creationId="{B65D8018-47E0-42D0-BF2A-1625E4F2E4DB}"/>
          </ac:spMkLst>
        </pc:spChg>
        <pc:spChg chg="add del mod">
          <ac:chgData name="Lucas Jellema" userId="7e183fbb-84e0-44b3-9b03-0792bc8d162b" providerId="ADAL" clId="{AD6329A3-F70E-4FC3-A5CF-A6C366C082E2}" dt="2022-05-23T05:29:04.092" v="5367" actId="478"/>
          <ac:spMkLst>
            <pc:docMk/>
            <pc:sldMk cId="3680451897" sldId="3051"/>
            <ac:spMk id="37" creationId="{45992106-95F2-4B68-9A76-98BCE1D45E2B}"/>
          </ac:spMkLst>
        </pc:spChg>
        <pc:spChg chg="add mod">
          <ac:chgData name="Lucas Jellema" userId="7e183fbb-84e0-44b3-9b03-0792bc8d162b" providerId="ADAL" clId="{AD6329A3-F70E-4FC3-A5CF-A6C366C082E2}" dt="2022-05-23T05:45:32.288" v="5987" actId="14100"/>
          <ac:spMkLst>
            <pc:docMk/>
            <pc:sldMk cId="3680451897" sldId="3051"/>
            <ac:spMk id="38" creationId="{69466F08-244F-4DAF-9E6D-8435249D2559}"/>
          </ac:spMkLst>
        </pc:spChg>
        <pc:spChg chg="add mod">
          <ac:chgData name="Lucas Jellema" userId="7e183fbb-84e0-44b3-9b03-0792bc8d162b" providerId="ADAL" clId="{AD6329A3-F70E-4FC3-A5CF-A6C366C082E2}" dt="2022-05-23T05:29:59.260" v="5410" actId="1076"/>
          <ac:spMkLst>
            <pc:docMk/>
            <pc:sldMk cId="3680451897" sldId="3051"/>
            <ac:spMk id="39" creationId="{9D1EA5F3-F65A-40A5-A843-FEA62606BD51}"/>
          </ac:spMkLst>
        </pc:spChg>
        <pc:spChg chg="add mod ord">
          <ac:chgData name="Lucas Jellema" userId="7e183fbb-84e0-44b3-9b03-0792bc8d162b" providerId="ADAL" clId="{AD6329A3-F70E-4FC3-A5CF-A6C366C082E2}" dt="2022-05-23T05:49:30.781" v="6103" actId="1035"/>
          <ac:spMkLst>
            <pc:docMk/>
            <pc:sldMk cId="3680451897" sldId="3051"/>
            <ac:spMk id="40" creationId="{91D9670E-80ED-4E61-8AA4-D3453FEA7783}"/>
          </ac:spMkLst>
        </pc:spChg>
        <pc:spChg chg="add del mod">
          <ac:chgData name="Lucas Jellema" userId="7e183fbb-84e0-44b3-9b03-0792bc8d162b" providerId="ADAL" clId="{AD6329A3-F70E-4FC3-A5CF-A6C366C082E2}" dt="2022-05-23T05:51:42.438" v="6121" actId="478"/>
          <ac:spMkLst>
            <pc:docMk/>
            <pc:sldMk cId="3680451897" sldId="3051"/>
            <ac:spMk id="43" creationId="{D99D4BE8-99EC-4ED1-B58B-2453C86B9CDD}"/>
          </ac:spMkLst>
        </pc:spChg>
        <pc:spChg chg="add del mod">
          <ac:chgData name="Lucas Jellema" userId="7e183fbb-84e0-44b3-9b03-0792bc8d162b" providerId="ADAL" clId="{AD6329A3-F70E-4FC3-A5CF-A6C366C082E2}" dt="2022-05-23T05:51:42.438" v="6121" actId="478"/>
          <ac:spMkLst>
            <pc:docMk/>
            <pc:sldMk cId="3680451897" sldId="3051"/>
            <ac:spMk id="53" creationId="{49E447D7-6FD4-41F9-A178-61CEBAFE2E2D}"/>
          </ac:spMkLst>
        </pc:spChg>
        <pc:spChg chg="add del mod">
          <ac:chgData name="Lucas Jellema" userId="7e183fbb-84e0-44b3-9b03-0792bc8d162b" providerId="ADAL" clId="{AD6329A3-F70E-4FC3-A5CF-A6C366C082E2}" dt="2022-05-23T05:51:46.857" v="6122" actId="478"/>
          <ac:spMkLst>
            <pc:docMk/>
            <pc:sldMk cId="3680451897" sldId="3051"/>
            <ac:spMk id="54" creationId="{C61DAEA4-1511-406B-9FE9-41C546349F5C}"/>
          </ac:spMkLst>
        </pc:spChg>
        <pc:spChg chg="add del mod">
          <ac:chgData name="Lucas Jellema" userId="7e183fbb-84e0-44b3-9b03-0792bc8d162b" providerId="ADAL" clId="{AD6329A3-F70E-4FC3-A5CF-A6C366C082E2}" dt="2022-05-23T05:51:54.757" v="6123" actId="478"/>
          <ac:spMkLst>
            <pc:docMk/>
            <pc:sldMk cId="3680451897" sldId="3051"/>
            <ac:spMk id="56" creationId="{E64DA692-A976-4930-B9B8-DE92C6FAB360}"/>
          </ac:spMkLst>
        </pc:spChg>
        <pc:spChg chg="add mod">
          <ac:chgData name="Lucas Jellema" userId="7e183fbb-84e0-44b3-9b03-0792bc8d162b" providerId="ADAL" clId="{AD6329A3-F70E-4FC3-A5CF-A6C366C082E2}" dt="2022-05-23T05:53:39.529" v="6149"/>
          <ac:spMkLst>
            <pc:docMk/>
            <pc:sldMk cId="3680451897" sldId="3051"/>
            <ac:spMk id="57" creationId="{33E86AB3-F163-4573-88C4-520226508C52}"/>
          </ac:spMkLst>
        </pc:spChg>
        <pc:picChg chg="add del mod">
          <ac:chgData name="Lucas Jellema" userId="7e183fbb-84e0-44b3-9b03-0792bc8d162b" providerId="ADAL" clId="{AD6329A3-F70E-4FC3-A5CF-A6C366C082E2}" dt="2022-05-23T05:24:35.973" v="5245" actId="478"/>
          <ac:picMkLst>
            <pc:docMk/>
            <pc:sldMk cId="3680451897" sldId="3051"/>
            <ac:picMk id="7" creationId="{0D1FC523-D025-4DEE-9A80-BBD0F4359F0E}"/>
          </ac:picMkLst>
        </pc:picChg>
        <pc:picChg chg="add del mod">
          <ac:chgData name="Lucas Jellema" userId="7e183fbb-84e0-44b3-9b03-0792bc8d162b" providerId="ADAL" clId="{AD6329A3-F70E-4FC3-A5CF-A6C366C082E2}" dt="2022-05-23T05:24:35.973" v="5245" actId="478"/>
          <ac:picMkLst>
            <pc:docMk/>
            <pc:sldMk cId="3680451897" sldId="3051"/>
            <ac:picMk id="8" creationId="{336204B0-C8CF-4E0B-810E-40C578E2242A}"/>
          </ac:picMkLst>
        </pc:picChg>
        <pc:picChg chg="add del mod">
          <ac:chgData name="Lucas Jellema" userId="7e183fbb-84e0-44b3-9b03-0792bc8d162b" providerId="ADAL" clId="{AD6329A3-F70E-4FC3-A5CF-A6C366C082E2}" dt="2022-05-23T05:24:35.973" v="5245" actId="478"/>
          <ac:picMkLst>
            <pc:docMk/>
            <pc:sldMk cId="3680451897" sldId="3051"/>
            <ac:picMk id="11" creationId="{10E3CCD8-87A9-47DA-B3D6-2242BDCD8EFC}"/>
          </ac:picMkLst>
        </pc:picChg>
        <pc:picChg chg="add mod">
          <ac:chgData name="Lucas Jellema" userId="7e183fbb-84e0-44b3-9b03-0792bc8d162b" providerId="ADAL" clId="{AD6329A3-F70E-4FC3-A5CF-A6C366C082E2}" dt="2022-05-23T05:25:14.360" v="5253" actId="1076"/>
          <ac:picMkLst>
            <pc:docMk/>
            <pc:sldMk cId="3680451897" sldId="3051"/>
            <ac:picMk id="15" creationId="{9EC9746B-BF13-444D-905D-F37317869895}"/>
          </ac:picMkLst>
        </pc:picChg>
        <pc:picChg chg="add mod">
          <ac:chgData name="Lucas Jellema" userId="7e183fbb-84e0-44b3-9b03-0792bc8d162b" providerId="ADAL" clId="{AD6329A3-F70E-4FC3-A5CF-A6C366C082E2}" dt="2022-05-23T05:25:14.360" v="5253" actId="1076"/>
          <ac:picMkLst>
            <pc:docMk/>
            <pc:sldMk cId="3680451897" sldId="3051"/>
            <ac:picMk id="16" creationId="{5172893D-792B-4924-A026-EA404F37A9BC}"/>
          </ac:picMkLst>
        </pc:picChg>
        <pc:picChg chg="add mod">
          <ac:chgData name="Lucas Jellema" userId="7e183fbb-84e0-44b3-9b03-0792bc8d162b" providerId="ADAL" clId="{AD6329A3-F70E-4FC3-A5CF-A6C366C082E2}" dt="2022-05-23T05:25:14.360" v="5253" actId="1076"/>
          <ac:picMkLst>
            <pc:docMk/>
            <pc:sldMk cId="3680451897" sldId="3051"/>
            <ac:picMk id="30" creationId="{D6C2E85B-EE42-4A90-AEEA-66BAA815336B}"/>
          </ac:picMkLst>
        </pc:picChg>
        <pc:picChg chg="add mod">
          <ac:chgData name="Lucas Jellema" userId="7e183fbb-84e0-44b3-9b03-0792bc8d162b" providerId="ADAL" clId="{AD6329A3-F70E-4FC3-A5CF-A6C366C082E2}" dt="2022-05-23T05:49:30.781" v="6103" actId="1035"/>
          <ac:picMkLst>
            <pc:docMk/>
            <pc:sldMk cId="3680451897" sldId="3051"/>
            <ac:picMk id="34" creationId="{438A69CB-29A7-40FF-981E-61249DA44941}"/>
          </ac:picMkLst>
        </pc:picChg>
        <pc:picChg chg="add mod">
          <ac:chgData name="Lucas Jellema" userId="7e183fbb-84e0-44b3-9b03-0792bc8d162b" providerId="ADAL" clId="{AD6329A3-F70E-4FC3-A5CF-A6C366C082E2}" dt="2022-05-23T05:49:30.781" v="6103" actId="1035"/>
          <ac:picMkLst>
            <pc:docMk/>
            <pc:sldMk cId="3680451897" sldId="3051"/>
            <ac:picMk id="35" creationId="{154F39C9-60B7-45CD-BBD3-C4DB5EF22B18}"/>
          </ac:picMkLst>
        </pc:picChg>
        <pc:picChg chg="add mod">
          <ac:chgData name="Lucas Jellema" userId="7e183fbb-84e0-44b3-9b03-0792bc8d162b" providerId="ADAL" clId="{AD6329A3-F70E-4FC3-A5CF-A6C366C082E2}" dt="2022-05-23T05:49:30.781" v="6103" actId="1035"/>
          <ac:picMkLst>
            <pc:docMk/>
            <pc:sldMk cId="3680451897" sldId="3051"/>
            <ac:picMk id="36" creationId="{402AC642-35C8-419A-9305-38D4A17C7A50}"/>
          </ac:picMkLst>
        </pc:picChg>
        <pc:picChg chg="add del mod">
          <ac:chgData name="Lucas Jellema" userId="7e183fbb-84e0-44b3-9b03-0792bc8d162b" providerId="ADAL" clId="{AD6329A3-F70E-4FC3-A5CF-A6C366C082E2}" dt="2022-05-23T05:51:42.438" v="6121" actId="478"/>
          <ac:picMkLst>
            <pc:docMk/>
            <pc:sldMk cId="3680451897" sldId="3051"/>
            <ac:picMk id="41" creationId="{24D32F7D-7CDD-474A-B7FE-4F50878FE952}"/>
          </ac:picMkLst>
        </pc:picChg>
        <pc:picChg chg="add del mod">
          <ac:chgData name="Lucas Jellema" userId="7e183fbb-84e0-44b3-9b03-0792bc8d162b" providerId="ADAL" clId="{AD6329A3-F70E-4FC3-A5CF-A6C366C082E2}" dt="2022-05-23T05:51:54.757" v="6123" actId="478"/>
          <ac:picMkLst>
            <pc:docMk/>
            <pc:sldMk cId="3680451897" sldId="3051"/>
            <ac:picMk id="11266" creationId="{1B56F157-C2E8-47E8-8F13-DA042C010FEC}"/>
          </ac:picMkLst>
        </pc:picChg>
        <pc:cxnChg chg="add del mod">
          <ac:chgData name="Lucas Jellema" userId="7e183fbb-84e0-44b3-9b03-0792bc8d162b" providerId="ADAL" clId="{AD6329A3-F70E-4FC3-A5CF-A6C366C082E2}" dt="2022-05-23T05:24:39.491" v="5246" actId="478"/>
          <ac:cxnSpMkLst>
            <pc:docMk/>
            <pc:sldMk cId="3680451897" sldId="3051"/>
            <ac:cxnSpMk id="14" creationId="{817CBB8C-4024-4785-8B76-447B7E3CC0A0}"/>
          </ac:cxnSpMkLst>
        </pc:cxnChg>
        <pc:cxnChg chg="add del mod">
          <ac:chgData name="Lucas Jellema" userId="7e183fbb-84e0-44b3-9b03-0792bc8d162b" providerId="ADAL" clId="{AD6329A3-F70E-4FC3-A5CF-A6C366C082E2}" dt="2022-05-23T05:24:51.714" v="5249" actId="478"/>
          <ac:cxnSpMkLst>
            <pc:docMk/>
            <pc:sldMk cId="3680451897" sldId="3051"/>
            <ac:cxnSpMk id="17" creationId="{AD2F2587-E164-45EF-ACA6-6EAB29B36DE0}"/>
          </ac:cxnSpMkLst>
        </pc:cxnChg>
        <pc:cxnChg chg="add del mod">
          <ac:chgData name="Lucas Jellema" userId="7e183fbb-84e0-44b3-9b03-0792bc8d162b" providerId="ADAL" clId="{AD6329A3-F70E-4FC3-A5CF-A6C366C082E2}" dt="2022-05-23T05:24:35.973" v="5245" actId="478"/>
          <ac:cxnSpMkLst>
            <pc:docMk/>
            <pc:sldMk cId="3680451897" sldId="3051"/>
            <ac:cxnSpMk id="19" creationId="{A28EF70A-481E-4CB3-91B3-9C03B4AA1115}"/>
          </ac:cxnSpMkLst>
        </pc:cxnChg>
        <pc:cxnChg chg="add del mod">
          <ac:chgData name="Lucas Jellema" userId="7e183fbb-84e0-44b3-9b03-0792bc8d162b" providerId="ADAL" clId="{AD6329A3-F70E-4FC3-A5CF-A6C366C082E2}" dt="2022-05-23T05:24:35.973" v="5245" actId="478"/>
          <ac:cxnSpMkLst>
            <pc:docMk/>
            <pc:sldMk cId="3680451897" sldId="3051"/>
            <ac:cxnSpMk id="20" creationId="{24A3AB1D-B5F2-457E-A50E-5740611260E8}"/>
          </ac:cxnSpMkLst>
        </pc:cxnChg>
        <pc:cxnChg chg="add del mod">
          <ac:chgData name="Lucas Jellema" userId="7e183fbb-84e0-44b3-9b03-0792bc8d162b" providerId="ADAL" clId="{AD6329A3-F70E-4FC3-A5CF-A6C366C082E2}" dt="2022-05-23T05:24:35.973" v="5245" actId="478"/>
          <ac:cxnSpMkLst>
            <pc:docMk/>
            <pc:sldMk cId="3680451897" sldId="3051"/>
            <ac:cxnSpMk id="21" creationId="{AF4316B9-525F-4A3D-A783-8B45B25C211D}"/>
          </ac:cxnSpMkLst>
        </pc:cxnChg>
        <pc:cxnChg chg="add mod">
          <ac:chgData name="Lucas Jellema" userId="7e183fbb-84e0-44b3-9b03-0792bc8d162b" providerId="ADAL" clId="{AD6329A3-F70E-4FC3-A5CF-A6C366C082E2}" dt="2022-05-23T05:25:14.360" v="5253" actId="1076"/>
          <ac:cxnSpMkLst>
            <pc:docMk/>
            <pc:sldMk cId="3680451897" sldId="3051"/>
            <ac:cxnSpMk id="27" creationId="{31C9FD15-F950-49D9-A700-9E9FA1470D4C}"/>
          </ac:cxnSpMkLst>
        </pc:cxnChg>
        <pc:cxnChg chg="add del mod">
          <ac:chgData name="Lucas Jellema" userId="7e183fbb-84e0-44b3-9b03-0792bc8d162b" providerId="ADAL" clId="{AD6329A3-F70E-4FC3-A5CF-A6C366C082E2}" dt="2022-05-23T05:41:40.809" v="5898" actId="478"/>
          <ac:cxnSpMkLst>
            <pc:docMk/>
            <pc:sldMk cId="3680451897" sldId="3051"/>
            <ac:cxnSpMk id="42" creationId="{161038EC-44C5-49D0-A9C4-3DF31AE1F8E7}"/>
          </ac:cxnSpMkLst>
        </pc:cxnChg>
        <pc:cxnChg chg="add del mod">
          <ac:chgData name="Lucas Jellema" userId="7e183fbb-84e0-44b3-9b03-0792bc8d162b" providerId="ADAL" clId="{AD6329A3-F70E-4FC3-A5CF-A6C366C082E2}" dt="2022-05-23T05:51:42.438" v="6121" actId="478"/>
          <ac:cxnSpMkLst>
            <pc:docMk/>
            <pc:sldMk cId="3680451897" sldId="3051"/>
            <ac:cxnSpMk id="44" creationId="{76218233-4517-43F3-9801-53236B23EDAD}"/>
          </ac:cxnSpMkLst>
        </pc:cxnChg>
        <pc:cxnChg chg="add del mod">
          <ac:chgData name="Lucas Jellema" userId="7e183fbb-84e0-44b3-9b03-0792bc8d162b" providerId="ADAL" clId="{AD6329A3-F70E-4FC3-A5CF-A6C366C082E2}" dt="2022-05-23T05:51:42.438" v="6121" actId="478"/>
          <ac:cxnSpMkLst>
            <pc:docMk/>
            <pc:sldMk cId="3680451897" sldId="3051"/>
            <ac:cxnSpMk id="45" creationId="{DB73AB63-370D-46AF-9157-ADB791F9DDBC}"/>
          </ac:cxnSpMkLst>
        </pc:cxnChg>
      </pc:sldChg>
      <pc:sldChg chg="addSp modSp new mod modTransition modAnim">
        <pc:chgData name="Lucas Jellema" userId="7e183fbb-84e0-44b3-9b03-0792bc8d162b" providerId="ADAL" clId="{AD6329A3-F70E-4FC3-A5CF-A6C366C082E2}" dt="2022-05-24T05:47:11.397" v="9816" actId="1036"/>
        <pc:sldMkLst>
          <pc:docMk/>
          <pc:sldMk cId="1019524370" sldId="3052"/>
        </pc:sldMkLst>
        <pc:spChg chg="mod">
          <ac:chgData name="Lucas Jellema" userId="7e183fbb-84e0-44b3-9b03-0792bc8d162b" providerId="ADAL" clId="{AD6329A3-F70E-4FC3-A5CF-A6C366C082E2}" dt="2022-05-24T05:44:38.076" v="9792" actId="20577"/>
          <ac:spMkLst>
            <pc:docMk/>
            <pc:sldMk cId="1019524370" sldId="3052"/>
            <ac:spMk id="2" creationId="{B5AD6C9E-C106-42FC-9BE2-A5E348DFFF3B}"/>
          </ac:spMkLst>
        </pc:spChg>
        <pc:spChg chg="add mod">
          <ac:chgData name="Lucas Jellema" userId="7e183fbb-84e0-44b3-9b03-0792bc8d162b" providerId="ADAL" clId="{AD6329A3-F70E-4FC3-A5CF-A6C366C082E2}" dt="2022-05-24T05:47:11.397" v="9816" actId="1036"/>
          <ac:spMkLst>
            <pc:docMk/>
            <pc:sldMk cId="1019524370" sldId="3052"/>
            <ac:spMk id="18" creationId="{27C30FA8-B2E8-4B48-8A14-A4836AA26B54}"/>
          </ac:spMkLst>
        </pc:spChg>
        <pc:picChg chg="add mod modCrop">
          <ac:chgData name="Lucas Jellema" userId="7e183fbb-84e0-44b3-9b03-0792bc8d162b" providerId="ADAL" clId="{AD6329A3-F70E-4FC3-A5CF-A6C366C082E2}" dt="2022-05-24T05:45:03.667" v="9796" actId="1076"/>
          <ac:picMkLst>
            <pc:docMk/>
            <pc:sldMk cId="1019524370" sldId="3052"/>
            <ac:picMk id="6" creationId="{2094DF8D-A200-4FBD-A6F5-48011B0B90A7}"/>
          </ac:picMkLst>
        </pc:picChg>
        <pc:picChg chg="add mod">
          <ac:chgData name="Lucas Jellema" userId="7e183fbb-84e0-44b3-9b03-0792bc8d162b" providerId="ADAL" clId="{AD6329A3-F70E-4FC3-A5CF-A6C366C082E2}" dt="2022-05-24T05:46:00.477" v="9801" actId="1440"/>
          <ac:picMkLst>
            <pc:docMk/>
            <pc:sldMk cId="1019524370" sldId="3052"/>
            <ac:picMk id="8" creationId="{59293FC3-F805-4501-891C-EAC233DF521D}"/>
          </ac:picMkLst>
        </pc:picChg>
        <pc:picChg chg="add mod">
          <ac:chgData name="Lucas Jellema" userId="7e183fbb-84e0-44b3-9b03-0792bc8d162b" providerId="ADAL" clId="{AD6329A3-F70E-4FC3-A5CF-A6C366C082E2}" dt="2022-05-24T05:46:17.937" v="9806" actId="14100"/>
          <ac:picMkLst>
            <pc:docMk/>
            <pc:sldMk cId="1019524370" sldId="3052"/>
            <ac:picMk id="9" creationId="{F7B48BFA-F3AF-44C2-B374-BA1C13600138}"/>
          </ac:picMkLst>
        </pc:picChg>
        <pc:cxnChg chg="add mod">
          <ac:chgData name="Lucas Jellema" userId="7e183fbb-84e0-44b3-9b03-0792bc8d162b" providerId="ADAL" clId="{AD6329A3-F70E-4FC3-A5CF-A6C366C082E2}" dt="2022-05-24T05:46:31.130" v="9809" actId="14100"/>
          <ac:cxnSpMkLst>
            <pc:docMk/>
            <pc:sldMk cId="1019524370" sldId="3052"/>
            <ac:cxnSpMk id="10" creationId="{BD2813CF-1CAB-4639-B9A3-32455A6D105A}"/>
          </ac:cxnSpMkLst>
        </pc:cxnChg>
        <pc:cxnChg chg="add mod">
          <ac:chgData name="Lucas Jellema" userId="7e183fbb-84e0-44b3-9b03-0792bc8d162b" providerId="ADAL" clId="{AD6329A3-F70E-4FC3-A5CF-A6C366C082E2}" dt="2022-05-24T05:46:41.348" v="9812" actId="14100"/>
          <ac:cxnSpMkLst>
            <pc:docMk/>
            <pc:sldMk cId="1019524370" sldId="3052"/>
            <ac:cxnSpMk id="15" creationId="{6413A64C-AC49-48A6-8BDE-CD738E12E425}"/>
          </ac:cxnSpMkLst>
        </pc:cxnChg>
      </pc:sldChg>
      <pc:sldChg chg="modSp add modTransition modAnim">
        <pc:chgData name="Lucas Jellema" userId="7e183fbb-84e0-44b3-9b03-0792bc8d162b" providerId="ADAL" clId="{AD6329A3-F70E-4FC3-A5CF-A6C366C082E2}" dt="2022-05-23T06:24:26.399" v="6934" actId="20577"/>
        <pc:sldMkLst>
          <pc:docMk/>
          <pc:sldMk cId="348708261" sldId="3053"/>
        </pc:sldMkLst>
        <pc:spChg chg="mod">
          <ac:chgData name="Lucas Jellema" userId="7e183fbb-84e0-44b3-9b03-0792bc8d162b" providerId="ADAL" clId="{AD6329A3-F70E-4FC3-A5CF-A6C366C082E2}" dt="2022-05-23T06:23:58.511" v="6910" actId="20577"/>
          <ac:spMkLst>
            <pc:docMk/>
            <pc:sldMk cId="348708261" sldId="3053"/>
            <ac:spMk id="2" creationId="{32340112-15E6-40E7-A056-533D6DB8E022}"/>
          </ac:spMkLst>
        </pc:spChg>
        <pc:spChg chg="mod">
          <ac:chgData name="Lucas Jellema" userId="7e183fbb-84e0-44b3-9b03-0792bc8d162b" providerId="ADAL" clId="{AD6329A3-F70E-4FC3-A5CF-A6C366C082E2}" dt="2022-05-23T06:24:26.399" v="6934" actId="20577"/>
          <ac:spMkLst>
            <pc:docMk/>
            <pc:sldMk cId="348708261" sldId="3053"/>
            <ac:spMk id="3" creationId="{B3DDCDE0-85FF-42AD-AD8D-4DEF9B0B49FA}"/>
          </ac:spMkLst>
        </pc:spChg>
      </pc:sldChg>
      <pc:sldChg chg="addSp delSp modSp new mod modClrScheme modAnim chgLayout">
        <pc:chgData name="Lucas Jellema" userId="7e183fbb-84e0-44b3-9b03-0792bc8d162b" providerId="ADAL" clId="{AD6329A3-F70E-4FC3-A5CF-A6C366C082E2}" dt="2022-05-23T06:23:40.776" v="6906" actId="1076"/>
        <pc:sldMkLst>
          <pc:docMk/>
          <pc:sldMk cId="3549692052" sldId="3054"/>
        </pc:sldMkLst>
        <pc:spChg chg="mod">
          <ac:chgData name="Lucas Jellema" userId="7e183fbb-84e0-44b3-9b03-0792bc8d162b" providerId="ADAL" clId="{AD6329A3-F70E-4FC3-A5CF-A6C366C082E2}" dt="2022-05-23T06:04:51.816" v="6194" actId="26606"/>
          <ac:spMkLst>
            <pc:docMk/>
            <pc:sldMk cId="3549692052" sldId="3054"/>
            <ac:spMk id="2" creationId="{3E07D22B-4738-4006-BDAE-DC7B9DB4EBFC}"/>
          </ac:spMkLst>
        </pc:spChg>
        <pc:spChg chg="del">
          <ac:chgData name="Lucas Jellema" userId="7e183fbb-84e0-44b3-9b03-0792bc8d162b" providerId="ADAL" clId="{AD6329A3-F70E-4FC3-A5CF-A6C366C082E2}" dt="2022-05-23T06:04:51.816" v="6194" actId="26606"/>
          <ac:spMkLst>
            <pc:docMk/>
            <pc:sldMk cId="3549692052" sldId="3054"/>
            <ac:spMk id="3" creationId="{1B11EF7D-8685-4EDF-AEE7-C81021B00E6D}"/>
          </ac:spMkLst>
        </pc:spChg>
        <pc:spChg chg="mod">
          <ac:chgData name="Lucas Jellema" userId="7e183fbb-84e0-44b3-9b03-0792bc8d162b" providerId="ADAL" clId="{AD6329A3-F70E-4FC3-A5CF-A6C366C082E2}" dt="2022-05-23T06:04:51.816" v="6194" actId="26606"/>
          <ac:spMkLst>
            <pc:docMk/>
            <pc:sldMk cId="3549692052" sldId="3054"/>
            <ac:spMk id="4" creationId="{0FA4A06A-D78D-405F-A394-BA8624CA11A5}"/>
          </ac:spMkLst>
        </pc:spChg>
        <pc:spChg chg="mod">
          <ac:chgData name="Lucas Jellema" userId="7e183fbb-84e0-44b3-9b03-0792bc8d162b" providerId="ADAL" clId="{AD6329A3-F70E-4FC3-A5CF-A6C366C082E2}" dt="2022-05-23T06:04:51.816" v="6194" actId="26606"/>
          <ac:spMkLst>
            <pc:docMk/>
            <pc:sldMk cId="3549692052" sldId="3054"/>
            <ac:spMk id="5" creationId="{D77FCD78-0613-4107-8300-1A7F1880E866}"/>
          </ac:spMkLst>
        </pc:spChg>
        <pc:spChg chg="add mod">
          <ac:chgData name="Lucas Jellema" userId="7e183fbb-84e0-44b3-9b03-0792bc8d162b" providerId="ADAL" clId="{AD6329A3-F70E-4FC3-A5CF-A6C366C082E2}" dt="2022-05-23T06:08:40.034" v="6408" actId="20577"/>
          <ac:spMkLst>
            <pc:docMk/>
            <pc:sldMk cId="3549692052" sldId="3054"/>
            <ac:spMk id="12" creationId="{2475BC3B-E87D-D484-63B0-DE907A83C783}"/>
          </ac:spMkLst>
        </pc:spChg>
        <pc:picChg chg="add mod">
          <ac:chgData name="Lucas Jellema" userId="7e183fbb-84e0-44b3-9b03-0792bc8d162b" providerId="ADAL" clId="{AD6329A3-F70E-4FC3-A5CF-A6C366C082E2}" dt="2022-05-23T06:04:58.282" v="6204" actId="1038"/>
          <ac:picMkLst>
            <pc:docMk/>
            <pc:sldMk cId="3549692052" sldId="3054"/>
            <ac:picMk id="7" creationId="{58C452EB-8F78-4281-8958-EA8235E341F6}"/>
          </ac:picMkLst>
        </pc:picChg>
        <pc:picChg chg="add mod">
          <ac:chgData name="Lucas Jellema" userId="7e183fbb-84e0-44b3-9b03-0792bc8d162b" providerId="ADAL" clId="{AD6329A3-F70E-4FC3-A5CF-A6C366C082E2}" dt="2022-05-23T06:23:40.776" v="6906" actId="1076"/>
          <ac:picMkLst>
            <pc:docMk/>
            <pc:sldMk cId="3549692052" sldId="3054"/>
            <ac:picMk id="9" creationId="{36CC5DAC-7D7D-4161-AD47-CA160DE544A8}"/>
          </ac:picMkLst>
        </pc:picChg>
        <pc:picChg chg="add mod">
          <ac:chgData name="Lucas Jellema" userId="7e183fbb-84e0-44b3-9b03-0792bc8d162b" providerId="ADAL" clId="{AD6329A3-F70E-4FC3-A5CF-A6C366C082E2}" dt="2022-05-23T06:23:36.571" v="6905" actId="1076"/>
          <ac:picMkLst>
            <pc:docMk/>
            <pc:sldMk cId="3549692052" sldId="3054"/>
            <ac:picMk id="10" creationId="{B7BE28F9-2712-47E7-99E9-C92DA433623A}"/>
          </ac:picMkLst>
        </pc:picChg>
      </pc:sldChg>
      <pc:sldChg chg="addSp delSp modSp add mod ord">
        <pc:chgData name="Lucas Jellema" userId="7e183fbb-84e0-44b3-9b03-0792bc8d162b" providerId="ADAL" clId="{AD6329A3-F70E-4FC3-A5CF-A6C366C082E2}" dt="2022-05-23T06:22:31.916" v="6821" actId="20577"/>
        <pc:sldMkLst>
          <pc:docMk/>
          <pc:sldMk cId="4185417033" sldId="3055"/>
        </pc:sldMkLst>
        <pc:spChg chg="mod">
          <ac:chgData name="Lucas Jellema" userId="7e183fbb-84e0-44b3-9b03-0792bc8d162b" providerId="ADAL" clId="{AD6329A3-F70E-4FC3-A5CF-A6C366C082E2}" dt="2022-05-23T06:18:21.135" v="6631" actId="6549"/>
          <ac:spMkLst>
            <pc:docMk/>
            <pc:sldMk cId="4185417033" sldId="3055"/>
            <ac:spMk id="2" creationId="{3E07D22B-4738-4006-BDAE-DC7B9DB4EBFC}"/>
          </ac:spMkLst>
        </pc:spChg>
        <pc:spChg chg="mod">
          <ac:chgData name="Lucas Jellema" userId="7e183fbb-84e0-44b3-9b03-0792bc8d162b" providerId="ADAL" clId="{AD6329A3-F70E-4FC3-A5CF-A6C366C082E2}" dt="2022-05-23T06:22:31.916" v="6821" actId="20577"/>
          <ac:spMkLst>
            <pc:docMk/>
            <pc:sldMk cId="4185417033" sldId="3055"/>
            <ac:spMk id="12" creationId="{2475BC3B-E87D-D484-63B0-DE907A83C783}"/>
          </ac:spMkLst>
        </pc:spChg>
        <pc:picChg chg="add mod">
          <ac:chgData name="Lucas Jellema" userId="7e183fbb-84e0-44b3-9b03-0792bc8d162b" providerId="ADAL" clId="{AD6329A3-F70E-4FC3-A5CF-A6C366C082E2}" dt="2022-05-23T06:16:30.655" v="6555" actId="1076"/>
          <ac:picMkLst>
            <pc:docMk/>
            <pc:sldMk cId="4185417033" sldId="3055"/>
            <ac:picMk id="6" creationId="{A9AB2FE2-9E16-49FA-B815-978A072DAA3D}"/>
          </ac:picMkLst>
        </pc:picChg>
        <pc:picChg chg="del">
          <ac:chgData name="Lucas Jellema" userId="7e183fbb-84e0-44b3-9b03-0792bc8d162b" providerId="ADAL" clId="{AD6329A3-F70E-4FC3-A5CF-A6C366C082E2}" dt="2022-05-23T06:16:11.191" v="6549" actId="478"/>
          <ac:picMkLst>
            <pc:docMk/>
            <pc:sldMk cId="4185417033" sldId="3055"/>
            <ac:picMk id="7" creationId="{58C452EB-8F78-4281-8958-EA8235E341F6}"/>
          </ac:picMkLst>
        </pc:picChg>
        <pc:picChg chg="add mod">
          <ac:chgData name="Lucas Jellema" userId="7e183fbb-84e0-44b3-9b03-0792bc8d162b" providerId="ADAL" clId="{AD6329A3-F70E-4FC3-A5CF-A6C366C082E2}" dt="2022-05-23T06:18:24.644" v="6632" actId="1076"/>
          <ac:picMkLst>
            <pc:docMk/>
            <pc:sldMk cId="4185417033" sldId="3055"/>
            <ac:picMk id="8" creationId="{88FF3DEE-FC07-4218-8310-32C05B54F73C}"/>
          </ac:picMkLst>
        </pc:picChg>
      </pc:sldChg>
      <pc:sldChg chg="addSp modSp add mod">
        <pc:chgData name="Lucas Jellema" userId="7e183fbb-84e0-44b3-9b03-0792bc8d162b" providerId="ADAL" clId="{AD6329A3-F70E-4FC3-A5CF-A6C366C082E2}" dt="2022-05-23T12:14:01.383" v="8464" actId="1076"/>
        <pc:sldMkLst>
          <pc:docMk/>
          <pc:sldMk cId="2983298226" sldId="3056"/>
        </pc:sldMkLst>
        <pc:spChg chg="mod">
          <ac:chgData name="Lucas Jellema" userId="7e183fbb-84e0-44b3-9b03-0792bc8d162b" providerId="ADAL" clId="{AD6329A3-F70E-4FC3-A5CF-A6C366C082E2}" dt="2022-05-23T06:18:40.483" v="6643" actId="20577"/>
          <ac:spMkLst>
            <pc:docMk/>
            <pc:sldMk cId="2983298226" sldId="3056"/>
            <ac:spMk id="2" creationId="{3E07D22B-4738-4006-BDAE-DC7B9DB4EBFC}"/>
          </ac:spMkLst>
        </pc:spChg>
        <pc:spChg chg="mod">
          <ac:chgData name="Lucas Jellema" userId="7e183fbb-84e0-44b3-9b03-0792bc8d162b" providerId="ADAL" clId="{AD6329A3-F70E-4FC3-A5CF-A6C366C082E2}" dt="2022-05-23T06:22:57.825" v="6897" actId="20577"/>
          <ac:spMkLst>
            <pc:docMk/>
            <pc:sldMk cId="2983298226" sldId="3056"/>
            <ac:spMk id="12" creationId="{2475BC3B-E87D-D484-63B0-DE907A83C783}"/>
          </ac:spMkLst>
        </pc:spChg>
        <pc:picChg chg="add mod">
          <ac:chgData name="Lucas Jellema" userId="7e183fbb-84e0-44b3-9b03-0792bc8d162b" providerId="ADAL" clId="{AD6329A3-F70E-4FC3-A5CF-A6C366C082E2}" dt="2022-05-23T06:20:26.217" v="6647" actId="1076"/>
          <ac:picMkLst>
            <pc:docMk/>
            <pc:sldMk cId="2983298226" sldId="3056"/>
            <ac:picMk id="7" creationId="{B33DDCB2-2451-4E2B-BC4F-C6925D07EFF3}"/>
          </ac:picMkLst>
        </pc:picChg>
        <pc:picChg chg="mod">
          <ac:chgData name="Lucas Jellema" userId="7e183fbb-84e0-44b3-9b03-0792bc8d162b" providerId="ADAL" clId="{AD6329A3-F70E-4FC3-A5CF-A6C366C082E2}" dt="2022-05-23T12:14:01.383" v="8464" actId="1076"/>
          <ac:picMkLst>
            <pc:docMk/>
            <pc:sldMk cId="2983298226" sldId="3056"/>
            <ac:picMk id="8" creationId="{88FF3DEE-FC07-4218-8310-32C05B54F73C}"/>
          </ac:picMkLst>
        </pc:picChg>
      </pc:sldChg>
      <pc:sldChg chg="addSp delSp modSp new mod">
        <pc:chgData name="Lucas Jellema" userId="7e183fbb-84e0-44b3-9b03-0792bc8d162b" providerId="ADAL" clId="{AD6329A3-F70E-4FC3-A5CF-A6C366C082E2}" dt="2022-05-25T07:55:45.742" v="11451" actId="20577"/>
        <pc:sldMkLst>
          <pc:docMk/>
          <pc:sldMk cId="4052302444" sldId="3057"/>
        </pc:sldMkLst>
        <pc:spChg chg="mod">
          <ac:chgData name="Lucas Jellema" userId="7e183fbb-84e0-44b3-9b03-0792bc8d162b" providerId="ADAL" clId="{AD6329A3-F70E-4FC3-A5CF-A6C366C082E2}" dt="2022-05-23T06:55:53.270" v="6978" actId="20577"/>
          <ac:spMkLst>
            <pc:docMk/>
            <pc:sldMk cId="4052302444" sldId="3057"/>
            <ac:spMk id="2" creationId="{FA45131C-5158-4BA0-A5B4-9CE301A569BD}"/>
          </ac:spMkLst>
        </pc:spChg>
        <pc:spChg chg="mod">
          <ac:chgData name="Lucas Jellema" userId="7e183fbb-84e0-44b3-9b03-0792bc8d162b" providerId="ADAL" clId="{AD6329A3-F70E-4FC3-A5CF-A6C366C082E2}" dt="2022-05-25T07:55:45.742" v="11451" actId="20577"/>
          <ac:spMkLst>
            <pc:docMk/>
            <pc:sldMk cId="4052302444" sldId="3057"/>
            <ac:spMk id="3" creationId="{17D67131-0938-48E0-9050-917F0A37307A}"/>
          </ac:spMkLst>
        </pc:spChg>
        <pc:spChg chg="add mod topLvl">
          <ac:chgData name="Lucas Jellema" userId="7e183fbb-84e0-44b3-9b03-0792bc8d162b" providerId="ADAL" clId="{AD6329A3-F70E-4FC3-A5CF-A6C366C082E2}" dt="2022-05-25T07:55:30.606" v="11445" actId="1076"/>
          <ac:spMkLst>
            <pc:docMk/>
            <pc:sldMk cId="4052302444" sldId="3057"/>
            <ac:spMk id="8" creationId="{452B1FA7-F208-4C98-8B73-31EFCBC20430}"/>
          </ac:spMkLst>
        </pc:spChg>
        <pc:spChg chg="add del mod topLvl">
          <ac:chgData name="Lucas Jellema" userId="7e183fbb-84e0-44b3-9b03-0792bc8d162b" providerId="ADAL" clId="{AD6329A3-F70E-4FC3-A5CF-A6C366C082E2}" dt="2022-05-25T07:55:27.265" v="11444" actId="478"/>
          <ac:spMkLst>
            <pc:docMk/>
            <pc:sldMk cId="4052302444" sldId="3057"/>
            <ac:spMk id="10" creationId="{AAD8C5C1-F9C4-4DA7-B0A4-2AE7866F39EA}"/>
          </ac:spMkLst>
        </pc:spChg>
        <pc:spChg chg="add mod topLvl">
          <ac:chgData name="Lucas Jellema" userId="7e183fbb-84e0-44b3-9b03-0792bc8d162b" providerId="ADAL" clId="{AD6329A3-F70E-4FC3-A5CF-A6C366C082E2}" dt="2022-05-25T07:55:06.574" v="11440" actId="165"/>
          <ac:spMkLst>
            <pc:docMk/>
            <pc:sldMk cId="4052302444" sldId="3057"/>
            <ac:spMk id="11" creationId="{1F0A5FF4-E881-42E0-A079-F74C0ED700D3}"/>
          </ac:spMkLst>
        </pc:spChg>
        <pc:spChg chg="add del mod topLvl">
          <ac:chgData name="Lucas Jellema" userId="7e183fbb-84e0-44b3-9b03-0792bc8d162b" providerId="ADAL" clId="{AD6329A3-F70E-4FC3-A5CF-A6C366C082E2}" dt="2022-05-25T07:55:39.338" v="11449" actId="14100"/>
          <ac:spMkLst>
            <pc:docMk/>
            <pc:sldMk cId="4052302444" sldId="3057"/>
            <ac:spMk id="19" creationId="{45474820-596F-4BF2-AA23-FCC5751ED4C4}"/>
          </ac:spMkLst>
        </pc:spChg>
        <pc:spChg chg="add del mod topLvl">
          <ac:chgData name="Lucas Jellema" userId="7e183fbb-84e0-44b3-9b03-0792bc8d162b" providerId="ADAL" clId="{AD6329A3-F70E-4FC3-A5CF-A6C366C082E2}" dt="2022-05-25T07:55:42.430" v="11450" actId="478"/>
          <ac:spMkLst>
            <pc:docMk/>
            <pc:sldMk cId="4052302444" sldId="3057"/>
            <ac:spMk id="20" creationId="{3E37504B-74DC-4501-84F9-C806C1E82C3E}"/>
          </ac:spMkLst>
        </pc:spChg>
        <pc:grpChg chg="add del mod">
          <ac:chgData name="Lucas Jellema" userId="7e183fbb-84e0-44b3-9b03-0792bc8d162b" providerId="ADAL" clId="{AD6329A3-F70E-4FC3-A5CF-A6C366C082E2}" dt="2022-05-25T07:55:06.574" v="11440" actId="165"/>
          <ac:grpSpMkLst>
            <pc:docMk/>
            <pc:sldMk cId="4052302444" sldId="3057"/>
            <ac:grpSpMk id="21" creationId="{9B4FB977-D288-425E-8649-88271534B815}"/>
          </ac:grpSpMkLst>
        </pc:grpChg>
        <pc:picChg chg="add mod topLvl">
          <ac:chgData name="Lucas Jellema" userId="7e183fbb-84e0-44b3-9b03-0792bc8d162b" providerId="ADAL" clId="{AD6329A3-F70E-4FC3-A5CF-A6C366C082E2}" dt="2022-05-25T07:55:06.574" v="11440" actId="165"/>
          <ac:picMkLst>
            <pc:docMk/>
            <pc:sldMk cId="4052302444" sldId="3057"/>
            <ac:picMk id="6" creationId="{7142E91A-A217-4BDB-B205-E86849FBD3C1}"/>
          </ac:picMkLst>
        </pc:picChg>
        <pc:picChg chg="add del mod topLvl">
          <ac:chgData name="Lucas Jellema" userId="7e183fbb-84e0-44b3-9b03-0792bc8d162b" providerId="ADAL" clId="{AD6329A3-F70E-4FC3-A5CF-A6C366C082E2}" dt="2022-05-25T07:55:42.430" v="11450" actId="478"/>
          <ac:picMkLst>
            <pc:docMk/>
            <pc:sldMk cId="4052302444" sldId="3057"/>
            <ac:picMk id="7" creationId="{A8C3C9E8-E9E5-438A-AD3B-810C3CE70DCE}"/>
          </ac:picMkLst>
        </pc:picChg>
        <pc:picChg chg="add del mod topLvl">
          <ac:chgData name="Lucas Jellema" userId="7e183fbb-84e0-44b3-9b03-0792bc8d162b" providerId="ADAL" clId="{AD6329A3-F70E-4FC3-A5CF-A6C366C082E2}" dt="2022-05-25T07:55:32.418" v="11446" actId="1076"/>
          <ac:picMkLst>
            <pc:docMk/>
            <pc:sldMk cId="4052302444" sldId="3057"/>
            <ac:picMk id="9" creationId="{22091B0F-4C35-4DF4-A649-AA4D26D5EBE4}"/>
          </ac:picMkLst>
        </pc:picChg>
        <pc:picChg chg="add del mod topLvl">
          <ac:chgData name="Lucas Jellema" userId="7e183fbb-84e0-44b3-9b03-0792bc8d162b" providerId="ADAL" clId="{AD6329A3-F70E-4FC3-A5CF-A6C366C082E2}" dt="2022-05-25T07:55:15.477" v="11441" actId="478"/>
          <ac:picMkLst>
            <pc:docMk/>
            <pc:sldMk cId="4052302444" sldId="3057"/>
            <ac:picMk id="12" creationId="{479E60AE-CBC6-4A3F-B1A7-29A0845C931A}"/>
          </ac:picMkLst>
        </pc:picChg>
        <pc:picChg chg="add mod topLvl">
          <ac:chgData name="Lucas Jellema" userId="7e183fbb-84e0-44b3-9b03-0792bc8d162b" providerId="ADAL" clId="{AD6329A3-F70E-4FC3-A5CF-A6C366C082E2}" dt="2022-05-25T07:55:06.574" v="11440" actId="165"/>
          <ac:picMkLst>
            <pc:docMk/>
            <pc:sldMk cId="4052302444" sldId="3057"/>
            <ac:picMk id="13" creationId="{7A29CF6C-377D-4C32-BC58-A6BB8568F2C3}"/>
          </ac:picMkLst>
        </pc:picChg>
        <pc:picChg chg="add del mod topLvl">
          <ac:chgData name="Lucas Jellema" userId="7e183fbb-84e0-44b3-9b03-0792bc8d162b" providerId="ADAL" clId="{AD6329A3-F70E-4FC3-A5CF-A6C366C082E2}" dt="2022-05-25T07:55:15.477" v="11441" actId="478"/>
          <ac:picMkLst>
            <pc:docMk/>
            <pc:sldMk cId="4052302444" sldId="3057"/>
            <ac:picMk id="14" creationId="{C824AD52-37AE-4471-8452-6BFCE0C2991D}"/>
          </ac:picMkLst>
        </pc:picChg>
        <pc:cxnChg chg="add mod topLvl">
          <ac:chgData name="Lucas Jellema" userId="7e183fbb-84e0-44b3-9b03-0792bc8d162b" providerId="ADAL" clId="{AD6329A3-F70E-4FC3-A5CF-A6C366C082E2}" dt="2022-05-25T07:55:06.574" v="11440" actId="165"/>
          <ac:cxnSpMkLst>
            <pc:docMk/>
            <pc:sldMk cId="4052302444" sldId="3057"/>
            <ac:cxnSpMk id="15" creationId="{FA811F01-8C34-435C-990C-D9813E0E5C17}"/>
          </ac:cxnSpMkLst>
        </pc:cxnChg>
        <pc:cxnChg chg="add del mod topLvl">
          <ac:chgData name="Lucas Jellema" userId="7e183fbb-84e0-44b3-9b03-0792bc8d162b" providerId="ADAL" clId="{AD6329A3-F70E-4FC3-A5CF-A6C366C082E2}" dt="2022-05-25T07:55:15.477" v="11441" actId="478"/>
          <ac:cxnSpMkLst>
            <pc:docMk/>
            <pc:sldMk cId="4052302444" sldId="3057"/>
            <ac:cxnSpMk id="16" creationId="{68ADE8BA-521A-48BB-8F25-D51705E9B419}"/>
          </ac:cxnSpMkLst>
        </pc:cxnChg>
        <pc:cxnChg chg="add del mod topLvl">
          <ac:chgData name="Lucas Jellema" userId="7e183fbb-84e0-44b3-9b03-0792bc8d162b" providerId="ADAL" clId="{AD6329A3-F70E-4FC3-A5CF-A6C366C082E2}" dt="2022-05-25T07:55:15.477" v="11441" actId="478"/>
          <ac:cxnSpMkLst>
            <pc:docMk/>
            <pc:sldMk cId="4052302444" sldId="3057"/>
            <ac:cxnSpMk id="17" creationId="{E8DCD172-B0DE-4547-83BA-B9ED7BDC61C7}"/>
          </ac:cxnSpMkLst>
        </pc:cxnChg>
        <pc:cxnChg chg="add mod topLvl">
          <ac:chgData name="Lucas Jellema" userId="7e183fbb-84e0-44b3-9b03-0792bc8d162b" providerId="ADAL" clId="{AD6329A3-F70E-4FC3-A5CF-A6C366C082E2}" dt="2022-05-25T07:55:06.574" v="11440" actId="165"/>
          <ac:cxnSpMkLst>
            <pc:docMk/>
            <pc:sldMk cId="4052302444" sldId="3057"/>
            <ac:cxnSpMk id="18" creationId="{C18CA530-96BA-4601-995E-231E519B5951}"/>
          </ac:cxnSpMkLst>
        </pc:cxnChg>
      </pc:sldChg>
      <pc:sldChg chg="addSp modSp new mod">
        <pc:chgData name="Lucas Jellema" userId="7e183fbb-84e0-44b3-9b03-0792bc8d162b" providerId="ADAL" clId="{AD6329A3-F70E-4FC3-A5CF-A6C366C082E2}" dt="2022-05-23T06:59:13.867" v="7383" actId="20577"/>
        <pc:sldMkLst>
          <pc:docMk/>
          <pc:sldMk cId="684994883" sldId="3058"/>
        </pc:sldMkLst>
        <pc:spChg chg="mod">
          <ac:chgData name="Lucas Jellema" userId="7e183fbb-84e0-44b3-9b03-0792bc8d162b" providerId="ADAL" clId="{AD6329A3-F70E-4FC3-A5CF-A6C366C082E2}" dt="2022-05-23T06:59:13.867" v="7383" actId="20577"/>
          <ac:spMkLst>
            <pc:docMk/>
            <pc:sldMk cId="684994883" sldId="3058"/>
            <ac:spMk id="2" creationId="{50F86EFC-2F95-468A-BC0E-2DFAC8676642}"/>
          </ac:spMkLst>
        </pc:spChg>
        <pc:picChg chg="add mod">
          <ac:chgData name="Lucas Jellema" userId="7e183fbb-84e0-44b3-9b03-0792bc8d162b" providerId="ADAL" clId="{AD6329A3-F70E-4FC3-A5CF-A6C366C082E2}" dt="2022-05-23T06:59:02.284" v="7328" actId="1076"/>
          <ac:picMkLst>
            <pc:docMk/>
            <pc:sldMk cId="684994883" sldId="3058"/>
            <ac:picMk id="7" creationId="{CD49E91F-8146-4F68-94DA-A15CDC7B8D73}"/>
          </ac:picMkLst>
        </pc:picChg>
      </pc:sldChg>
      <pc:sldChg chg="addSp modSp new mod">
        <pc:chgData name="Lucas Jellema" userId="7e183fbb-84e0-44b3-9b03-0792bc8d162b" providerId="ADAL" clId="{AD6329A3-F70E-4FC3-A5CF-A6C366C082E2}" dt="2022-05-23T07:02:24.285" v="7456" actId="20577"/>
        <pc:sldMkLst>
          <pc:docMk/>
          <pc:sldMk cId="2062660893" sldId="3059"/>
        </pc:sldMkLst>
        <pc:spChg chg="mod">
          <ac:chgData name="Lucas Jellema" userId="7e183fbb-84e0-44b3-9b03-0792bc8d162b" providerId="ADAL" clId="{AD6329A3-F70E-4FC3-A5CF-A6C366C082E2}" dt="2022-05-23T07:02:24.285" v="7456" actId="20577"/>
          <ac:spMkLst>
            <pc:docMk/>
            <pc:sldMk cId="2062660893" sldId="3059"/>
            <ac:spMk id="2" creationId="{3CD4BD21-CCCF-4522-BF90-1136C336966C}"/>
          </ac:spMkLst>
        </pc:spChg>
        <pc:picChg chg="add mod">
          <ac:chgData name="Lucas Jellema" userId="7e183fbb-84e0-44b3-9b03-0792bc8d162b" providerId="ADAL" clId="{AD6329A3-F70E-4FC3-A5CF-A6C366C082E2}" dt="2022-05-23T07:01:55.104" v="7403" actId="1440"/>
          <ac:picMkLst>
            <pc:docMk/>
            <pc:sldMk cId="2062660893" sldId="3059"/>
            <ac:picMk id="7" creationId="{AF17446F-9EA0-4C72-AB8C-9757D4CB94CF}"/>
          </ac:picMkLst>
        </pc:picChg>
        <pc:picChg chg="add mod">
          <ac:chgData name="Lucas Jellema" userId="7e183fbb-84e0-44b3-9b03-0792bc8d162b" providerId="ADAL" clId="{AD6329A3-F70E-4FC3-A5CF-A6C366C082E2}" dt="2022-05-23T07:00:04.343" v="7402" actId="1440"/>
          <ac:picMkLst>
            <pc:docMk/>
            <pc:sldMk cId="2062660893" sldId="3059"/>
            <ac:picMk id="9" creationId="{05F9E9F2-6E91-4D44-A801-585302B0A562}"/>
          </ac:picMkLst>
        </pc:picChg>
        <pc:picChg chg="add mod">
          <ac:chgData name="Lucas Jellema" userId="7e183fbb-84e0-44b3-9b03-0792bc8d162b" providerId="ADAL" clId="{AD6329A3-F70E-4FC3-A5CF-A6C366C082E2}" dt="2022-05-23T07:00:01.429" v="7401" actId="1038"/>
          <ac:picMkLst>
            <pc:docMk/>
            <pc:sldMk cId="2062660893" sldId="3059"/>
            <ac:picMk id="13" creationId="{E8BAE722-FE19-4FFD-AFA5-563CA3622425}"/>
          </ac:picMkLst>
        </pc:picChg>
        <pc:cxnChg chg="add">
          <ac:chgData name="Lucas Jellema" userId="7e183fbb-84e0-44b3-9b03-0792bc8d162b" providerId="ADAL" clId="{AD6329A3-F70E-4FC3-A5CF-A6C366C082E2}" dt="2022-05-23T06:59:47.340" v="7392" actId="11529"/>
          <ac:cxnSpMkLst>
            <pc:docMk/>
            <pc:sldMk cId="2062660893" sldId="3059"/>
            <ac:cxnSpMk id="11" creationId="{7A06BF77-AD21-423A-AB13-DF5469827623}"/>
          </ac:cxnSpMkLst>
        </pc:cxnChg>
      </pc:sldChg>
      <pc:sldChg chg="addSp modSp new mod">
        <pc:chgData name="Lucas Jellema" userId="7e183fbb-84e0-44b3-9b03-0792bc8d162b" providerId="ADAL" clId="{AD6329A3-F70E-4FC3-A5CF-A6C366C082E2}" dt="2022-05-23T07:08:44.222" v="7528" actId="1440"/>
        <pc:sldMkLst>
          <pc:docMk/>
          <pc:sldMk cId="1162634712" sldId="3060"/>
        </pc:sldMkLst>
        <pc:spChg chg="mod">
          <ac:chgData name="Lucas Jellema" userId="7e183fbb-84e0-44b3-9b03-0792bc8d162b" providerId="ADAL" clId="{AD6329A3-F70E-4FC3-A5CF-A6C366C082E2}" dt="2022-05-23T07:02:44.713" v="7499" actId="20577"/>
          <ac:spMkLst>
            <pc:docMk/>
            <pc:sldMk cId="1162634712" sldId="3060"/>
            <ac:spMk id="2" creationId="{1DAA2777-1B69-4D23-A0B1-480519ADB0F2}"/>
          </ac:spMkLst>
        </pc:spChg>
        <pc:picChg chg="add mod">
          <ac:chgData name="Lucas Jellema" userId="7e183fbb-84e0-44b3-9b03-0792bc8d162b" providerId="ADAL" clId="{AD6329A3-F70E-4FC3-A5CF-A6C366C082E2}" dt="2022-05-23T07:04:43.684" v="7515" actId="1038"/>
          <ac:picMkLst>
            <pc:docMk/>
            <pc:sldMk cId="1162634712" sldId="3060"/>
            <ac:picMk id="7" creationId="{2DD53A00-E50D-4D57-82F7-FF2D86BEE795}"/>
          </ac:picMkLst>
        </pc:picChg>
        <pc:picChg chg="add mod">
          <ac:chgData name="Lucas Jellema" userId="7e183fbb-84e0-44b3-9b03-0792bc8d162b" providerId="ADAL" clId="{AD6329A3-F70E-4FC3-A5CF-A6C366C082E2}" dt="2022-05-23T07:08:39.098" v="7521" actId="1076"/>
          <ac:picMkLst>
            <pc:docMk/>
            <pc:sldMk cId="1162634712" sldId="3060"/>
            <ac:picMk id="9" creationId="{E44A3A8E-9133-4AEE-AA65-CB54455A2090}"/>
          </ac:picMkLst>
        </pc:picChg>
        <pc:picChg chg="add mod">
          <ac:chgData name="Lucas Jellema" userId="7e183fbb-84e0-44b3-9b03-0792bc8d162b" providerId="ADAL" clId="{AD6329A3-F70E-4FC3-A5CF-A6C366C082E2}" dt="2022-05-23T07:08:44.222" v="7528" actId="1440"/>
          <ac:picMkLst>
            <pc:docMk/>
            <pc:sldMk cId="1162634712" sldId="3060"/>
            <ac:picMk id="11" creationId="{E201E3B9-615E-4343-9F0C-C557B11A8863}"/>
          </ac:picMkLst>
        </pc:picChg>
      </pc:sldChg>
      <pc:sldChg chg="addSp modSp new mod modTransition">
        <pc:chgData name="Lucas Jellema" userId="7e183fbb-84e0-44b3-9b03-0792bc8d162b" providerId="ADAL" clId="{AD6329A3-F70E-4FC3-A5CF-A6C366C082E2}" dt="2022-05-23T07:11:05.031" v="7592"/>
        <pc:sldMkLst>
          <pc:docMk/>
          <pc:sldMk cId="4129265507" sldId="3061"/>
        </pc:sldMkLst>
        <pc:spChg chg="mod">
          <ac:chgData name="Lucas Jellema" userId="7e183fbb-84e0-44b3-9b03-0792bc8d162b" providerId="ADAL" clId="{AD6329A3-F70E-4FC3-A5CF-A6C366C082E2}" dt="2022-05-23T07:09:19.051" v="7577" actId="20577"/>
          <ac:spMkLst>
            <pc:docMk/>
            <pc:sldMk cId="4129265507" sldId="3061"/>
            <ac:spMk id="2" creationId="{5458645B-51AD-462D-BE89-8318CD0ECF67}"/>
          </ac:spMkLst>
        </pc:spChg>
        <pc:picChg chg="add mod">
          <ac:chgData name="Lucas Jellema" userId="7e183fbb-84e0-44b3-9b03-0792bc8d162b" providerId="ADAL" clId="{AD6329A3-F70E-4FC3-A5CF-A6C366C082E2}" dt="2022-05-23T07:10:37.260" v="7584" actId="14100"/>
          <ac:picMkLst>
            <pc:docMk/>
            <pc:sldMk cId="4129265507" sldId="3061"/>
            <ac:picMk id="7" creationId="{D8C8584E-F9D1-442F-9290-589E8963C33E}"/>
          </ac:picMkLst>
        </pc:picChg>
        <pc:picChg chg="add mod">
          <ac:chgData name="Lucas Jellema" userId="7e183fbb-84e0-44b3-9b03-0792bc8d162b" providerId="ADAL" clId="{AD6329A3-F70E-4FC3-A5CF-A6C366C082E2}" dt="2022-05-23T07:10:44.216" v="7587" actId="14100"/>
          <ac:picMkLst>
            <pc:docMk/>
            <pc:sldMk cId="4129265507" sldId="3061"/>
            <ac:picMk id="9" creationId="{E3D3E344-2CA2-4EFF-BE31-61AE55D2E04D}"/>
          </ac:picMkLst>
        </pc:picChg>
      </pc:sldChg>
      <pc:sldChg chg="modSp add mod ord">
        <pc:chgData name="Lucas Jellema" userId="7e183fbb-84e0-44b3-9b03-0792bc8d162b" providerId="ADAL" clId="{AD6329A3-F70E-4FC3-A5CF-A6C366C082E2}" dt="2022-05-23T07:10:57.392" v="7591" actId="1076"/>
        <pc:sldMkLst>
          <pc:docMk/>
          <pc:sldMk cId="131852848" sldId="3062"/>
        </pc:sldMkLst>
        <pc:picChg chg="mod">
          <ac:chgData name="Lucas Jellema" userId="7e183fbb-84e0-44b3-9b03-0792bc8d162b" providerId="ADAL" clId="{AD6329A3-F70E-4FC3-A5CF-A6C366C082E2}" dt="2022-05-23T07:10:57.392" v="7591" actId="1076"/>
          <ac:picMkLst>
            <pc:docMk/>
            <pc:sldMk cId="131852848" sldId="3062"/>
            <ac:picMk id="9" creationId="{E3D3E344-2CA2-4EFF-BE31-61AE55D2E04D}"/>
          </ac:picMkLst>
        </pc:picChg>
      </pc:sldChg>
      <pc:sldChg chg="addSp delSp modSp add mod">
        <pc:chgData name="Lucas Jellema" userId="7e183fbb-84e0-44b3-9b03-0792bc8d162b" providerId="ADAL" clId="{AD6329A3-F70E-4FC3-A5CF-A6C366C082E2}" dt="2022-05-23T07:12:02.886" v="7599" actId="1076"/>
        <pc:sldMkLst>
          <pc:docMk/>
          <pc:sldMk cId="2000075059" sldId="3063"/>
        </pc:sldMkLst>
        <pc:picChg chg="del">
          <ac:chgData name="Lucas Jellema" userId="7e183fbb-84e0-44b3-9b03-0792bc8d162b" providerId="ADAL" clId="{AD6329A3-F70E-4FC3-A5CF-A6C366C082E2}" dt="2022-05-23T07:11:13.721" v="7594" actId="478"/>
          <ac:picMkLst>
            <pc:docMk/>
            <pc:sldMk cId="2000075059" sldId="3063"/>
            <ac:picMk id="7" creationId="{D8C8584E-F9D1-442F-9290-589E8963C33E}"/>
          </ac:picMkLst>
        </pc:picChg>
        <pc:picChg chg="add mod">
          <ac:chgData name="Lucas Jellema" userId="7e183fbb-84e0-44b3-9b03-0792bc8d162b" providerId="ADAL" clId="{AD6329A3-F70E-4FC3-A5CF-A6C366C082E2}" dt="2022-05-23T07:12:02.886" v="7599" actId="1076"/>
          <ac:picMkLst>
            <pc:docMk/>
            <pc:sldMk cId="2000075059" sldId="3063"/>
            <ac:picMk id="8" creationId="{1E678757-F8D4-42FC-856B-FC14A6D48D35}"/>
          </ac:picMkLst>
        </pc:picChg>
        <pc:picChg chg="mod modCrop">
          <ac:chgData name="Lucas Jellema" userId="7e183fbb-84e0-44b3-9b03-0792bc8d162b" providerId="ADAL" clId="{AD6329A3-F70E-4FC3-A5CF-A6C366C082E2}" dt="2022-05-23T07:11:45.080" v="7596" actId="1076"/>
          <ac:picMkLst>
            <pc:docMk/>
            <pc:sldMk cId="2000075059" sldId="3063"/>
            <ac:picMk id="9" creationId="{E3D3E344-2CA2-4EFF-BE31-61AE55D2E04D}"/>
          </ac:picMkLst>
        </pc:picChg>
      </pc:sldChg>
      <pc:sldChg chg="addSp modSp new mod">
        <pc:chgData name="Lucas Jellema" userId="7e183fbb-84e0-44b3-9b03-0792bc8d162b" providerId="ADAL" clId="{AD6329A3-F70E-4FC3-A5CF-A6C366C082E2}" dt="2022-05-23T07:13:00.401" v="7632" actId="20577"/>
        <pc:sldMkLst>
          <pc:docMk/>
          <pc:sldMk cId="2089861413" sldId="3064"/>
        </pc:sldMkLst>
        <pc:spChg chg="mod">
          <ac:chgData name="Lucas Jellema" userId="7e183fbb-84e0-44b3-9b03-0792bc8d162b" providerId="ADAL" clId="{AD6329A3-F70E-4FC3-A5CF-A6C366C082E2}" dt="2022-05-23T07:13:00.401" v="7632" actId="20577"/>
          <ac:spMkLst>
            <pc:docMk/>
            <pc:sldMk cId="2089861413" sldId="3064"/>
            <ac:spMk id="2" creationId="{A976ABA2-2B0E-4CED-A315-7DE9A2DD9762}"/>
          </ac:spMkLst>
        </pc:spChg>
        <pc:picChg chg="add mod">
          <ac:chgData name="Lucas Jellema" userId="7e183fbb-84e0-44b3-9b03-0792bc8d162b" providerId="ADAL" clId="{AD6329A3-F70E-4FC3-A5CF-A6C366C082E2}" dt="2022-05-23T07:12:50.647" v="7603" actId="1076"/>
          <ac:picMkLst>
            <pc:docMk/>
            <pc:sldMk cId="2089861413" sldId="3064"/>
            <ac:picMk id="7" creationId="{655B6619-8D5E-426F-8A55-7277190E07F6}"/>
          </ac:picMkLst>
        </pc:picChg>
      </pc:sldChg>
      <pc:sldChg chg="addSp modSp add mod modTransition">
        <pc:chgData name="Lucas Jellema" userId="7e183fbb-84e0-44b3-9b03-0792bc8d162b" providerId="ADAL" clId="{AD6329A3-F70E-4FC3-A5CF-A6C366C082E2}" dt="2022-05-23T07:13:57.212" v="7646" actId="1440"/>
        <pc:sldMkLst>
          <pc:docMk/>
          <pc:sldMk cId="2008609208" sldId="3065"/>
        </pc:sldMkLst>
        <pc:picChg chg="mod">
          <ac:chgData name="Lucas Jellema" userId="7e183fbb-84e0-44b3-9b03-0792bc8d162b" providerId="ADAL" clId="{AD6329A3-F70E-4FC3-A5CF-A6C366C082E2}" dt="2022-05-23T07:13:50.699" v="7642" actId="1076"/>
          <ac:picMkLst>
            <pc:docMk/>
            <pc:sldMk cId="2008609208" sldId="3065"/>
            <ac:picMk id="7" creationId="{655B6619-8D5E-426F-8A55-7277190E07F6}"/>
          </ac:picMkLst>
        </pc:picChg>
        <pc:picChg chg="add mod">
          <ac:chgData name="Lucas Jellema" userId="7e183fbb-84e0-44b3-9b03-0792bc8d162b" providerId="ADAL" clId="{AD6329A3-F70E-4FC3-A5CF-A6C366C082E2}" dt="2022-05-23T07:13:57.212" v="7646" actId="1440"/>
          <ac:picMkLst>
            <pc:docMk/>
            <pc:sldMk cId="2008609208" sldId="3065"/>
            <ac:picMk id="8" creationId="{FAA4FDA5-E2EA-4543-8988-3A89B9B44870}"/>
          </ac:picMkLst>
        </pc:picChg>
      </pc:sldChg>
      <pc:sldChg chg="addSp modSp new mod">
        <pc:chgData name="Lucas Jellema" userId="7e183fbb-84e0-44b3-9b03-0792bc8d162b" providerId="ADAL" clId="{AD6329A3-F70E-4FC3-A5CF-A6C366C082E2}" dt="2022-05-23T07:15:59.206" v="7719" actId="1076"/>
        <pc:sldMkLst>
          <pc:docMk/>
          <pc:sldMk cId="684729689" sldId="3066"/>
        </pc:sldMkLst>
        <pc:spChg chg="mod">
          <ac:chgData name="Lucas Jellema" userId="7e183fbb-84e0-44b3-9b03-0792bc8d162b" providerId="ADAL" clId="{AD6329A3-F70E-4FC3-A5CF-A6C366C082E2}" dt="2022-05-23T07:14:38.895" v="7716" actId="20577"/>
          <ac:spMkLst>
            <pc:docMk/>
            <pc:sldMk cId="684729689" sldId="3066"/>
            <ac:spMk id="2" creationId="{4C4619A4-19CC-42AF-BD0D-342C8F88EB10}"/>
          </ac:spMkLst>
        </pc:spChg>
        <pc:picChg chg="add mod">
          <ac:chgData name="Lucas Jellema" userId="7e183fbb-84e0-44b3-9b03-0792bc8d162b" providerId="ADAL" clId="{AD6329A3-F70E-4FC3-A5CF-A6C366C082E2}" dt="2022-05-23T07:15:59.206" v="7719" actId="1076"/>
          <ac:picMkLst>
            <pc:docMk/>
            <pc:sldMk cId="684729689" sldId="3066"/>
            <ac:picMk id="7" creationId="{C93B866F-6282-4B3D-9211-FACAA5481811}"/>
          </ac:picMkLst>
        </pc:picChg>
      </pc:sldChg>
      <pc:sldChg chg="addSp modSp add mod modTransition">
        <pc:chgData name="Lucas Jellema" userId="7e183fbb-84e0-44b3-9b03-0792bc8d162b" providerId="ADAL" clId="{AD6329A3-F70E-4FC3-A5CF-A6C366C082E2}" dt="2022-05-23T07:17:35.279" v="7731"/>
        <pc:sldMkLst>
          <pc:docMk/>
          <pc:sldMk cId="3954104526" sldId="3067"/>
        </pc:sldMkLst>
        <pc:picChg chg="mod">
          <ac:chgData name="Lucas Jellema" userId="7e183fbb-84e0-44b3-9b03-0792bc8d162b" providerId="ADAL" clId="{AD6329A3-F70E-4FC3-A5CF-A6C366C082E2}" dt="2022-05-23T07:17:03.016" v="7725" actId="1076"/>
          <ac:picMkLst>
            <pc:docMk/>
            <pc:sldMk cId="3954104526" sldId="3067"/>
            <ac:picMk id="7" creationId="{C93B866F-6282-4B3D-9211-FACAA5481811}"/>
          </ac:picMkLst>
        </pc:picChg>
        <pc:picChg chg="add mod">
          <ac:chgData name="Lucas Jellema" userId="7e183fbb-84e0-44b3-9b03-0792bc8d162b" providerId="ADAL" clId="{AD6329A3-F70E-4FC3-A5CF-A6C366C082E2}" dt="2022-05-23T07:17:30.821" v="7730" actId="1440"/>
          <ac:picMkLst>
            <pc:docMk/>
            <pc:sldMk cId="3954104526" sldId="3067"/>
            <ac:picMk id="8" creationId="{8222A6BC-D3B3-4D32-99E8-EABF2C5363A7}"/>
          </ac:picMkLst>
        </pc:picChg>
      </pc:sldChg>
      <pc:sldChg chg="addSp modSp new mod">
        <pc:chgData name="Lucas Jellema" userId="7e183fbb-84e0-44b3-9b03-0792bc8d162b" providerId="ADAL" clId="{AD6329A3-F70E-4FC3-A5CF-A6C366C082E2}" dt="2022-05-23T07:24:25.808" v="7855" actId="20577"/>
        <pc:sldMkLst>
          <pc:docMk/>
          <pc:sldMk cId="4060306985" sldId="3068"/>
        </pc:sldMkLst>
        <pc:spChg chg="mod">
          <ac:chgData name="Lucas Jellema" userId="7e183fbb-84e0-44b3-9b03-0792bc8d162b" providerId="ADAL" clId="{AD6329A3-F70E-4FC3-A5CF-A6C366C082E2}" dt="2022-05-23T07:23:20.792" v="7758" actId="20577"/>
          <ac:spMkLst>
            <pc:docMk/>
            <pc:sldMk cId="4060306985" sldId="3068"/>
            <ac:spMk id="2" creationId="{BF6BB7BF-CFC3-4450-838B-E5589A268654}"/>
          </ac:spMkLst>
        </pc:spChg>
        <pc:spChg chg="mod">
          <ac:chgData name="Lucas Jellema" userId="7e183fbb-84e0-44b3-9b03-0792bc8d162b" providerId="ADAL" clId="{AD6329A3-F70E-4FC3-A5CF-A6C366C082E2}" dt="2022-05-23T07:24:25.808" v="7855" actId="20577"/>
          <ac:spMkLst>
            <pc:docMk/>
            <pc:sldMk cId="4060306985" sldId="3068"/>
            <ac:spMk id="3" creationId="{CA4F5FF5-8394-4891-B56C-C8F389947D09}"/>
          </ac:spMkLst>
        </pc:spChg>
        <pc:picChg chg="add mod">
          <ac:chgData name="Lucas Jellema" userId="7e183fbb-84e0-44b3-9b03-0792bc8d162b" providerId="ADAL" clId="{AD6329A3-F70E-4FC3-A5CF-A6C366C082E2}" dt="2022-05-23T07:24:19.146" v="7853" actId="1076"/>
          <ac:picMkLst>
            <pc:docMk/>
            <pc:sldMk cId="4060306985" sldId="3068"/>
            <ac:picMk id="7" creationId="{038AE729-C7A1-417E-A547-37AB1049E938}"/>
          </ac:picMkLst>
        </pc:picChg>
      </pc:sldChg>
      <pc:sldChg chg="addSp modSp new mod">
        <pc:chgData name="Lucas Jellema" userId="7e183fbb-84e0-44b3-9b03-0792bc8d162b" providerId="ADAL" clId="{AD6329A3-F70E-4FC3-A5CF-A6C366C082E2}" dt="2022-05-23T07:25:11.118" v="7892" actId="6549"/>
        <pc:sldMkLst>
          <pc:docMk/>
          <pc:sldMk cId="3847171272" sldId="3069"/>
        </pc:sldMkLst>
        <pc:spChg chg="mod">
          <ac:chgData name="Lucas Jellema" userId="7e183fbb-84e0-44b3-9b03-0792bc8d162b" providerId="ADAL" clId="{AD6329A3-F70E-4FC3-A5CF-A6C366C082E2}" dt="2022-05-23T07:25:11.118" v="7892" actId="6549"/>
          <ac:spMkLst>
            <pc:docMk/>
            <pc:sldMk cId="3847171272" sldId="3069"/>
            <ac:spMk id="2" creationId="{693014DE-7CC4-405C-B74A-E41A133F6422}"/>
          </ac:spMkLst>
        </pc:spChg>
        <pc:picChg chg="add mod">
          <ac:chgData name="Lucas Jellema" userId="7e183fbb-84e0-44b3-9b03-0792bc8d162b" providerId="ADAL" clId="{AD6329A3-F70E-4FC3-A5CF-A6C366C082E2}" dt="2022-05-23T07:25:05.074" v="7891" actId="1076"/>
          <ac:picMkLst>
            <pc:docMk/>
            <pc:sldMk cId="3847171272" sldId="3069"/>
            <ac:picMk id="7" creationId="{FBFF970C-87A6-4F0A-BCF3-B86389B29CAB}"/>
          </ac:picMkLst>
        </pc:picChg>
      </pc:sldChg>
      <pc:sldChg chg="addSp modSp add mod modTransition">
        <pc:chgData name="Lucas Jellema" userId="7e183fbb-84e0-44b3-9b03-0792bc8d162b" providerId="ADAL" clId="{AD6329A3-F70E-4FC3-A5CF-A6C366C082E2}" dt="2022-05-23T07:26:36.281" v="7922" actId="20577"/>
        <pc:sldMkLst>
          <pc:docMk/>
          <pc:sldMk cId="3886844774" sldId="3070"/>
        </pc:sldMkLst>
        <pc:spChg chg="mod">
          <ac:chgData name="Lucas Jellema" userId="7e183fbb-84e0-44b3-9b03-0792bc8d162b" providerId="ADAL" clId="{AD6329A3-F70E-4FC3-A5CF-A6C366C082E2}" dt="2022-05-23T07:26:36.281" v="7922" actId="20577"/>
          <ac:spMkLst>
            <pc:docMk/>
            <pc:sldMk cId="3886844774" sldId="3070"/>
            <ac:spMk id="2" creationId="{693014DE-7CC4-405C-B74A-E41A133F6422}"/>
          </ac:spMkLst>
        </pc:spChg>
        <pc:picChg chg="mod modCrop">
          <ac:chgData name="Lucas Jellema" userId="7e183fbb-84e0-44b3-9b03-0792bc8d162b" providerId="ADAL" clId="{AD6329A3-F70E-4FC3-A5CF-A6C366C082E2}" dt="2022-05-23T07:25:53.396" v="7900" actId="1076"/>
          <ac:picMkLst>
            <pc:docMk/>
            <pc:sldMk cId="3886844774" sldId="3070"/>
            <ac:picMk id="7" creationId="{FBFF970C-87A6-4F0A-BCF3-B86389B29CAB}"/>
          </ac:picMkLst>
        </pc:picChg>
        <pc:picChg chg="add mod">
          <ac:chgData name="Lucas Jellema" userId="7e183fbb-84e0-44b3-9b03-0792bc8d162b" providerId="ADAL" clId="{AD6329A3-F70E-4FC3-A5CF-A6C366C082E2}" dt="2022-05-23T07:26:30.026" v="7910" actId="1440"/>
          <ac:picMkLst>
            <pc:docMk/>
            <pc:sldMk cId="3886844774" sldId="3070"/>
            <ac:picMk id="8" creationId="{30A4BE45-8D56-475F-ADAD-80C294899D75}"/>
          </ac:picMkLst>
        </pc:picChg>
        <pc:cxnChg chg="add mod">
          <ac:chgData name="Lucas Jellema" userId="7e183fbb-84e0-44b3-9b03-0792bc8d162b" providerId="ADAL" clId="{AD6329A3-F70E-4FC3-A5CF-A6C366C082E2}" dt="2022-05-23T07:26:10.575" v="7908" actId="14100"/>
          <ac:cxnSpMkLst>
            <pc:docMk/>
            <pc:sldMk cId="3886844774" sldId="3070"/>
            <ac:cxnSpMk id="10" creationId="{D8A02058-398C-46F1-84B5-5B9E0742675A}"/>
          </ac:cxnSpMkLst>
        </pc:cxnChg>
      </pc:sldChg>
      <pc:sldChg chg="addSp delSp modSp add mod">
        <pc:chgData name="Lucas Jellema" userId="7e183fbb-84e0-44b3-9b03-0792bc8d162b" providerId="ADAL" clId="{AD6329A3-F70E-4FC3-A5CF-A6C366C082E2}" dt="2022-05-23T07:27:03.790" v="7930" actId="1076"/>
        <pc:sldMkLst>
          <pc:docMk/>
          <pc:sldMk cId="2543598974" sldId="3071"/>
        </pc:sldMkLst>
        <pc:picChg chg="del">
          <ac:chgData name="Lucas Jellema" userId="7e183fbb-84e0-44b3-9b03-0792bc8d162b" providerId="ADAL" clId="{AD6329A3-F70E-4FC3-A5CF-A6C366C082E2}" dt="2022-05-23T07:26:47.368" v="7925" actId="478"/>
          <ac:picMkLst>
            <pc:docMk/>
            <pc:sldMk cId="2543598974" sldId="3071"/>
            <ac:picMk id="7" creationId="{FBFF970C-87A6-4F0A-BCF3-B86389B29CAB}"/>
          </ac:picMkLst>
        </pc:picChg>
        <pc:picChg chg="mod">
          <ac:chgData name="Lucas Jellema" userId="7e183fbb-84e0-44b3-9b03-0792bc8d162b" providerId="ADAL" clId="{AD6329A3-F70E-4FC3-A5CF-A6C366C082E2}" dt="2022-05-23T07:26:51.671" v="7927" actId="14100"/>
          <ac:picMkLst>
            <pc:docMk/>
            <pc:sldMk cId="2543598974" sldId="3071"/>
            <ac:picMk id="8" creationId="{30A4BE45-8D56-475F-ADAD-80C294899D75}"/>
          </ac:picMkLst>
        </pc:picChg>
        <pc:picChg chg="add mod">
          <ac:chgData name="Lucas Jellema" userId="7e183fbb-84e0-44b3-9b03-0792bc8d162b" providerId="ADAL" clId="{AD6329A3-F70E-4FC3-A5CF-A6C366C082E2}" dt="2022-05-23T07:27:03.790" v="7930" actId="1076"/>
          <ac:picMkLst>
            <pc:docMk/>
            <pc:sldMk cId="2543598974" sldId="3071"/>
            <ac:picMk id="9" creationId="{8FF58D9F-7CB6-4319-976D-B536DB502DC3}"/>
          </ac:picMkLst>
        </pc:picChg>
        <pc:cxnChg chg="del">
          <ac:chgData name="Lucas Jellema" userId="7e183fbb-84e0-44b3-9b03-0792bc8d162b" providerId="ADAL" clId="{AD6329A3-F70E-4FC3-A5CF-A6C366C082E2}" dt="2022-05-23T07:26:45.778" v="7924" actId="478"/>
          <ac:cxnSpMkLst>
            <pc:docMk/>
            <pc:sldMk cId="2543598974" sldId="3071"/>
            <ac:cxnSpMk id="10" creationId="{D8A02058-398C-46F1-84B5-5B9E0742675A}"/>
          </ac:cxnSpMkLst>
        </pc:cxnChg>
      </pc:sldChg>
      <pc:sldChg chg="addSp modSp new mod">
        <pc:chgData name="Lucas Jellema" userId="7e183fbb-84e0-44b3-9b03-0792bc8d162b" providerId="ADAL" clId="{AD6329A3-F70E-4FC3-A5CF-A6C366C082E2}" dt="2022-05-23T13:06:52.198" v="8615" actId="14100"/>
        <pc:sldMkLst>
          <pc:docMk/>
          <pc:sldMk cId="2037622071" sldId="3072"/>
        </pc:sldMkLst>
        <pc:spChg chg="mod">
          <ac:chgData name="Lucas Jellema" userId="7e183fbb-84e0-44b3-9b03-0792bc8d162b" providerId="ADAL" clId="{AD6329A3-F70E-4FC3-A5CF-A6C366C082E2}" dt="2022-05-23T07:27:44.178" v="7954" actId="20577"/>
          <ac:spMkLst>
            <pc:docMk/>
            <pc:sldMk cId="2037622071" sldId="3072"/>
            <ac:spMk id="2" creationId="{B63CD54A-F9C6-4472-86BF-5906878DDDC9}"/>
          </ac:spMkLst>
        </pc:spChg>
        <pc:picChg chg="add mod">
          <ac:chgData name="Lucas Jellema" userId="7e183fbb-84e0-44b3-9b03-0792bc8d162b" providerId="ADAL" clId="{AD6329A3-F70E-4FC3-A5CF-A6C366C082E2}" dt="2022-05-23T13:06:52.198" v="8615" actId="14100"/>
          <ac:picMkLst>
            <pc:docMk/>
            <pc:sldMk cId="2037622071" sldId="3072"/>
            <ac:picMk id="7" creationId="{784F0470-C6A6-49AF-8DEE-D992A647864A}"/>
          </ac:picMkLst>
        </pc:picChg>
      </pc:sldChg>
      <pc:sldChg chg="addSp modSp new mod">
        <pc:chgData name="Lucas Jellema" userId="7e183fbb-84e0-44b3-9b03-0792bc8d162b" providerId="ADAL" clId="{AD6329A3-F70E-4FC3-A5CF-A6C366C082E2}" dt="2022-05-23T07:32:17.038" v="8057" actId="1440"/>
        <pc:sldMkLst>
          <pc:docMk/>
          <pc:sldMk cId="1824063465" sldId="3073"/>
        </pc:sldMkLst>
        <pc:spChg chg="mod">
          <ac:chgData name="Lucas Jellema" userId="7e183fbb-84e0-44b3-9b03-0792bc8d162b" providerId="ADAL" clId="{AD6329A3-F70E-4FC3-A5CF-A6C366C082E2}" dt="2022-05-23T07:31:57.083" v="8051" actId="20577"/>
          <ac:spMkLst>
            <pc:docMk/>
            <pc:sldMk cId="1824063465" sldId="3073"/>
            <ac:spMk id="2" creationId="{040A7640-8E55-42E3-99FD-09EEE6A74BDC}"/>
          </ac:spMkLst>
        </pc:spChg>
        <pc:picChg chg="add mod">
          <ac:chgData name="Lucas Jellema" userId="7e183fbb-84e0-44b3-9b03-0792bc8d162b" providerId="ADAL" clId="{AD6329A3-F70E-4FC3-A5CF-A6C366C082E2}" dt="2022-05-23T07:32:17.038" v="8057" actId="1440"/>
          <ac:picMkLst>
            <pc:docMk/>
            <pc:sldMk cId="1824063465" sldId="3073"/>
            <ac:picMk id="7" creationId="{FC1D0C73-F19D-4BCC-85D6-A46F3F900B28}"/>
          </ac:picMkLst>
        </pc:picChg>
      </pc:sldChg>
      <pc:sldChg chg="addSp modSp add mod">
        <pc:chgData name="Lucas Jellema" userId="7e183fbb-84e0-44b3-9b03-0792bc8d162b" providerId="ADAL" clId="{AD6329A3-F70E-4FC3-A5CF-A6C366C082E2}" dt="2022-05-23T07:34:28.058" v="8067" actId="1440"/>
        <pc:sldMkLst>
          <pc:docMk/>
          <pc:sldMk cId="1133622125" sldId="3074"/>
        </pc:sldMkLst>
        <pc:picChg chg="mod">
          <ac:chgData name="Lucas Jellema" userId="7e183fbb-84e0-44b3-9b03-0792bc8d162b" providerId="ADAL" clId="{AD6329A3-F70E-4FC3-A5CF-A6C366C082E2}" dt="2022-05-23T07:34:24.889" v="8065" actId="1076"/>
          <ac:picMkLst>
            <pc:docMk/>
            <pc:sldMk cId="1133622125" sldId="3074"/>
            <ac:picMk id="7" creationId="{FC1D0C73-F19D-4BCC-85D6-A46F3F900B28}"/>
          </ac:picMkLst>
        </pc:picChg>
        <pc:picChg chg="add mod">
          <ac:chgData name="Lucas Jellema" userId="7e183fbb-84e0-44b3-9b03-0792bc8d162b" providerId="ADAL" clId="{AD6329A3-F70E-4FC3-A5CF-A6C366C082E2}" dt="2022-05-23T07:34:28.058" v="8067" actId="1440"/>
          <ac:picMkLst>
            <pc:docMk/>
            <pc:sldMk cId="1133622125" sldId="3074"/>
            <ac:picMk id="8" creationId="{B8F8DACE-C2AA-4AA4-99C7-1DD0E691429A}"/>
          </ac:picMkLst>
        </pc:picChg>
      </pc:sldChg>
      <pc:sldChg chg="addSp delSp modSp new mod modClrScheme modShow chgLayout">
        <pc:chgData name="Lucas Jellema" userId="7e183fbb-84e0-44b3-9b03-0792bc8d162b" providerId="ADAL" clId="{AD6329A3-F70E-4FC3-A5CF-A6C366C082E2}" dt="2022-05-25T07:54:30.394" v="11433" actId="729"/>
        <pc:sldMkLst>
          <pc:docMk/>
          <pc:sldMk cId="1945228991" sldId="3075"/>
        </pc:sldMkLst>
        <pc:spChg chg="mod">
          <ac:chgData name="Lucas Jellema" userId="7e183fbb-84e0-44b3-9b03-0792bc8d162b" providerId="ADAL" clId="{AD6329A3-F70E-4FC3-A5CF-A6C366C082E2}" dt="2022-05-23T07:40:43.467" v="8436" actId="26606"/>
          <ac:spMkLst>
            <pc:docMk/>
            <pc:sldMk cId="1945228991" sldId="3075"/>
            <ac:spMk id="2" creationId="{6C887E5A-C52A-4365-82CB-A5DFAA2ACCD0}"/>
          </ac:spMkLst>
        </pc:spChg>
        <pc:spChg chg="del mod">
          <ac:chgData name="Lucas Jellema" userId="7e183fbb-84e0-44b3-9b03-0792bc8d162b" providerId="ADAL" clId="{AD6329A3-F70E-4FC3-A5CF-A6C366C082E2}" dt="2022-05-23T07:40:43.467" v="8436" actId="26606"/>
          <ac:spMkLst>
            <pc:docMk/>
            <pc:sldMk cId="1945228991" sldId="3075"/>
            <ac:spMk id="3" creationId="{679BF3A0-A9AD-43CD-9064-92040C92CEE7}"/>
          </ac:spMkLst>
        </pc:spChg>
        <pc:spChg chg="mod">
          <ac:chgData name="Lucas Jellema" userId="7e183fbb-84e0-44b3-9b03-0792bc8d162b" providerId="ADAL" clId="{AD6329A3-F70E-4FC3-A5CF-A6C366C082E2}" dt="2022-05-23T07:40:43.467" v="8436" actId="26606"/>
          <ac:spMkLst>
            <pc:docMk/>
            <pc:sldMk cId="1945228991" sldId="3075"/>
            <ac:spMk id="4" creationId="{9A6014B7-E2B5-4F7E-BF4A-351067A84C61}"/>
          </ac:spMkLst>
        </pc:spChg>
        <pc:spChg chg="mod">
          <ac:chgData name="Lucas Jellema" userId="7e183fbb-84e0-44b3-9b03-0792bc8d162b" providerId="ADAL" clId="{AD6329A3-F70E-4FC3-A5CF-A6C366C082E2}" dt="2022-05-23T07:40:43.467" v="8436" actId="26606"/>
          <ac:spMkLst>
            <pc:docMk/>
            <pc:sldMk cId="1945228991" sldId="3075"/>
            <ac:spMk id="5" creationId="{AF5FA56D-A3D5-457C-9C78-0FB629F1E6A6}"/>
          </ac:spMkLst>
        </pc:spChg>
        <pc:spChg chg="add mod">
          <ac:chgData name="Lucas Jellema" userId="7e183fbb-84e0-44b3-9b03-0792bc8d162b" providerId="ADAL" clId="{AD6329A3-F70E-4FC3-A5CF-A6C366C082E2}" dt="2022-05-23T07:40:43.467" v="8436" actId="26606"/>
          <ac:spMkLst>
            <pc:docMk/>
            <pc:sldMk cId="1945228991" sldId="3075"/>
            <ac:spMk id="11" creationId="{7DA0CE27-3246-B0A5-BBEA-53080C9D88C9}"/>
          </ac:spMkLst>
        </pc:spChg>
        <pc:graphicFrameChg chg="add mod">
          <ac:chgData name="Lucas Jellema" userId="7e183fbb-84e0-44b3-9b03-0792bc8d162b" providerId="ADAL" clId="{AD6329A3-F70E-4FC3-A5CF-A6C366C082E2}" dt="2022-05-23T13:12:58.465" v="8709" actId="20577"/>
          <ac:graphicFrameMkLst>
            <pc:docMk/>
            <pc:sldMk cId="1945228991" sldId="3075"/>
            <ac:graphicFrameMk id="7" creationId="{74F48E38-27DA-634F-D6C1-42839F45BBAC}"/>
          </ac:graphicFrameMkLst>
        </pc:graphicFrameChg>
      </pc:sldChg>
      <pc:sldChg chg="addSp modSp new mod">
        <pc:chgData name="Lucas Jellema" userId="7e183fbb-84e0-44b3-9b03-0792bc8d162b" providerId="ADAL" clId="{AD6329A3-F70E-4FC3-A5CF-A6C366C082E2}" dt="2022-05-24T04:53:39.870" v="8721" actId="1035"/>
        <pc:sldMkLst>
          <pc:docMk/>
          <pc:sldMk cId="1033604171" sldId="3076"/>
        </pc:sldMkLst>
        <pc:spChg chg="mod">
          <ac:chgData name="Lucas Jellema" userId="7e183fbb-84e0-44b3-9b03-0792bc8d162b" providerId="ADAL" clId="{AD6329A3-F70E-4FC3-A5CF-A6C366C082E2}" dt="2022-05-23T13:07:14.512" v="8648" actId="5793"/>
          <ac:spMkLst>
            <pc:docMk/>
            <pc:sldMk cId="1033604171" sldId="3076"/>
            <ac:spMk id="2" creationId="{63FDE60D-08D7-4C2E-891A-054D480D5EB8}"/>
          </ac:spMkLst>
        </pc:spChg>
        <pc:picChg chg="add mod">
          <ac:chgData name="Lucas Jellema" userId="7e183fbb-84e0-44b3-9b03-0792bc8d162b" providerId="ADAL" clId="{AD6329A3-F70E-4FC3-A5CF-A6C366C082E2}" dt="2022-05-24T04:53:39.870" v="8721" actId="1035"/>
          <ac:picMkLst>
            <pc:docMk/>
            <pc:sldMk cId="1033604171" sldId="3076"/>
            <ac:picMk id="7" creationId="{2390759D-78D3-418E-9BA2-918AF9C1146B}"/>
          </ac:picMkLst>
        </pc:picChg>
      </pc:sldChg>
      <pc:sldChg chg="addSp delSp modSp new mod">
        <pc:chgData name="Lucas Jellema" userId="7e183fbb-84e0-44b3-9b03-0792bc8d162b" providerId="ADAL" clId="{AD6329A3-F70E-4FC3-A5CF-A6C366C082E2}" dt="2022-05-24T05:31:08.574" v="9462" actId="1440"/>
        <pc:sldMkLst>
          <pc:docMk/>
          <pc:sldMk cId="2391212623" sldId="3077"/>
        </pc:sldMkLst>
        <pc:spChg chg="mod">
          <ac:chgData name="Lucas Jellema" userId="7e183fbb-84e0-44b3-9b03-0792bc8d162b" providerId="ADAL" clId="{AD6329A3-F70E-4FC3-A5CF-A6C366C082E2}" dt="2022-05-24T05:29:10.847" v="9451" actId="20577"/>
          <ac:spMkLst>
            <pc:docMk/>
            <pc:sldMk cId="2391212623" sldId="3077"/>
            <ac:spMk id="2" creationId="{5B20B69E-4B5A-48F6-ACEC-D080881F596B}"/>
          </ac:spMkLst>
        </pc:spChg>
        <pc:picChg chg="add mod">
          <ac:chgData name="Lucas Jellema" userId="7e183fbb-84e0-44b3-9b03-0792bc8d162b" providerId="ADAL" clId="{AD6329A3-F70E-4FC3-A5CF-A6C366C082E2}" dt="2022-05-24T05:29:48.071" v="9454" actId="1076"/>
          <ac:picMkLst>
            <pc:docMk/>
            <pc:sldMk cId="2391212623" sldId="3077"/>
            <ac:picMk id="7" creationId="{45B7D07E-BCEF-46C1-A877-0A74A6982BCC}"/>
          </ac:picMkLst>
        </pc:picChg>
        <pc:picChg chg="add del mod">
          <ac:chgData name="Lucas Jellema" userId="7e183fbb-84e0-44b3-9b03-0792bc8d162b" providerId="ADAL" clId="{AD6329A3-F70E-4FC3-A5CF-A6C366C082E2}" dt="2022-05-24T05:30:56.534" v="9457" actId="478"/>
          <ac:picMkLst>
            <pc:docMk/>
            <pc:sldMk cId="2391212623" sldId="3077"/>
            <ac:picMk id="9" creationId="{E9BAD1E8-8E49-4212-A130-C612419CC9C1}"/>
          </ac:picMkLst>
        </pc:picChg>
        <pc:picChg chg="add mod">
          <ac:chgData name="Lucas Jellema" userId="7e183fbb-84e0-44b3-9b03-0792bc8d162b" providerId="ADAL" clId="{AD6329A3-F70E-4FC3-A5CF-A6C366C082E2}" dt="2022-05-24T05:31:08.574" v="9462" actId="1440"/>
          <ac:picMkLst>
            <pc:docMk/>
            <pc:sldMk cId="2391212623" sldId="3077"/>
            <ac:picMk id="11" creationId="{8DD95CB6-99EF-499C-A469-482900C3FE76}"/>
          </ac:picMkLst>
        </pc:picChg>
      </pc:sldChg>
      <pc:sldChg chg="addSp delSp modSp new mod">
        <pc:chgData name="Lucas Jellema" userId="7e183fbb-84e0-44b3-9b03-0792bc8d162b" providerId="ADAL" clId="{AD6329A3-F70E-4FC3-A5CF-A6C366C082E2}" dt="2022-05-24T05:28:49.709" v="9437" actId="1076"/>
        <pc:sldMkLst>
          <pc:docMk/>
          <pc:sldMk cId="3546370562" sldId="3078"/>
        </pc:sldMkLst>
        <pc:spChg chg="mod">
          <ac:chgData name="Lucas Jellema" userId="7e183fbb-84e0-44b3-9b03-0792bc8d162b" providerId="ADAL" clId="{AD6329A3-F70E-4FC3-A5CF-A6C366C082E2}" dt="2022-05-24T05:21:09.550" v="9417" actId="20577"/>
          <ac:spMkLst>
            <pc:docMk/>
            <pc:sldMk cId="3546370562" sldId="3078"/>
            <ac:spMk id="2" creationId="{B1D3E242-A049-46FA-8CF4-DD571FE7755C}"/>
          </ac:spMkLst>
        </pc:spChg>
        <pc:spChg chg="add mod">
          <ac:chgData name="Lucas Jellema" userId="7e183fbb-84e0-44b3-9b03-0792bc8d162b" providerId="ADAL" clId="{AD6329A3-F70E-4FC3-A5CF-A6C366C082E2}" dt="2022-05-24T05:28:30.061" v="9432" actId="207"/>
          <ac:spMkLst>
            <pc:docMk/>
            <pc:sldMk cId="3546370562" sldId="3078"/>
            <ac:spMk id="10" creationId="{8D5086F6-2DA7-4347-9D5C-1369C2756591}"/>
          </ac:spMkLst>
        </pc:spChg>
        <pc:spChg chg="add mod">
          <ac:chgData name="Lucas Jellema" userId="7e183fbb-84e0-44b3-9b03-0792bc8d162b" providerId="ADAL" clId="{AD6329A3-F70E-4FC3-A5CF-A6C366C082E2}" dt="2022-05-24T05:28:49.709" v="9437" actId="1076"/>
          <ac:spMkLst>
            <pc:docMk/>
            <pc:sldMk cId="3546370562" sldId="3078"/>
            <ac:spMk id="13" creationId="{3B608095-3910-4278-9FFB-496476773AE4}"/>
          </ac:spMkLst>
        </pc:spChg>
        <pc:picChg chg="add mod">
          <ac:chgData name="Lucas Jellema" userId="7e183fbb-84e0-44b3-9b03-0792bc8d162b" providerId="ADAL" clId="{AD6329A3-F70E-4FC3-A5CF-A6C366C082E2}" dt="2022-05-24T05:28:10.592" v="9429" actId="1440"/>
          <ac:picMkLst>
            <pc:docMk/>
            <pc:sldMk cId="3546370562" sldId="3078"/>
            <ac:picMk id="7" creationId="{FDC2990D-CA7B-49CC-8962-FF2EA7E12706}"/>
          </ac:picMkLst>
        </pc:picChg>
        <pc:picChg chg="add mod">
          <ac:chgData name="Lucas Jellema" userId="7e183fbb-84e0-44b3-9b03-0792bc8d162b" providerId="ADAL" clId="{AD6329A3-F70E-4FC3-A5CF-A6C366C082E2}" dt="2022-05-24T05:28:13.124" v="9430" actId="1440"/>
          <ac:picMkLst>
            <pc:docMk/>
            <pc:sldMk cId="3546370562" sldId="3078"/>
            <ac:picMk id="9" creationId="{44ABB9BB-3967-4FD5-BA78-B2D29FC0C537}"/>
          </ac:picMkLst>
        </pc:picChg>
        <pc:cxnChg chg="add del">
          <ac:chgData name="Lucas Jellema" userId="7e183fbb-84e0-44b3-9b03-0792bc8d162b" providerId="ADAL" clId="{AD6329A3-F70E-4FC3-A5CF-A6C366C082E2}" dt="2022-05-24T05:28:38.635" v="9434" actId="478"/>
          <ac:cxnSpMkLst>
            <pc:docMk/>
            <pc:sldMk cId="3546370562" sldId="3078"/>
            <ac:cxnSpMk id="12" creationId="{B7F8AA0F-532C-4204-8BA1-D713F82DDA90}"/>
          </ac:cxnSpMkLst>
        </pc:cxnChg>
      </pc:sldChg>
      <pc:sldChg chg="addSp modSp new mod">
        <pc:chgData name="Lucas Jellema" userId="7e183fbb-84e0-44b3-9b03-0792bc8d162b" providerId="ADAL" clId="{AD6329A3-F70E-4FC3-A5CF-A6C366C082E2}" dt="2022-05-24T05:39:10.450" v="9535" actId="20577"/>
        <pc:sldMkLst>
          <pc:docMk/>
          <pc:sldMk cId="2473824757" sldId="3079"/>
        </pc:sldMkLst>
        <pc:spChg chg="mod">
          <ac:chgData name="Lucas Jellema" userId="7e183fbb-84e0-44b3-9b03-0792bc8d162b" providerId="ADAL" clId="{AD6329A3-F70E-4FC3-A5CF-A6C366C082E2}" dt="2022-05-24T05:39:10.450" v="9535" actId="20577"/>
          <ac:spMkLst>
            <pc:docMk/>
            <pc:sldMk cId="2473824757" sldId="3079"/>
            <ac:spMk id="2" creationId="{9D3DA1F3-AB51-4D5B-8F73-54B72309A48E}"/>
          </ac:spMkLst>
        </pc:spChg>
        <pc:picChg chg="add mod">
          <ac:chgData name="Lucas Jellema" userId="7e183fbb-84e0-44b3-9b03-0792bc8d162b" providerId="ADAL" clId="{AD6329A3-F70E-4FC3-A5CF-A6C366C082E2}" dt="2022-05-24T05:39:05.435" v="9531" actId="1076"/>
          <ac:picMkLst>
            <pc:docMk/>
            <pc:sldMk cId="2473824757" sldId="3079"/>
            <ac:picMk id="7" creationId="{73AC5193-41E8-4DCD-BFA0-1939856E295C}"/>
          </ac:picMkLst>
        </pc:picChg>
      </pc:sldChg>
      <pc:sldChg chg="addSp delSp modSp add mod modTransition modAnim">
        <pc:chgData name="Lucas Jellema" userId="7e183fbb-84e0-44b3-9b03-0792bc8d162b" providerId="ADAL" clId="{AD6329A3-F70E-4FC3-A5CF-A6C366C082E2}" dt="2022-05-24T05:35:53.869" v="9502"/>
        <pc:sldMkLst>
          <pc:docMk/>
          <pc:sldMk cId="3265963351" sldId="3080"/>
        </pc:sldMkLst>
        <pc:spChg chg="mod">
          <ac:chgData name="Lucas Jellema" userId="7e183fbb-84e0-44b3-9b03-0792bc8d162b" providerId="ADAL" clId="{AD6329A3-F70E-4FC3-A5CF-A6C366C082E2}" dt="2022-05-24T05:33:49.340" v="9481" actId="20577"/>
          <ac:spMkLst>
            <pc:docMk/>
            <pc:sldMk cId="3265963351" sldId="3080"/>
            <ac:spMk id="2" creationId="{5B20B69E-4B5A-48F6-ACEC-D080881F596B}"/>
          </ac:spMkLst>
        </pc:spChg>
        <pc:picChg chg="mod">
          <ac:chgData name="Lucas Jellema" userId="7e183fbb-84e0-44b3-9b03-0792bc8d162b" providerId="ADAL" clId="{AD6329A3-F70E-4FC3-A5CF-A6C366C082E2}" dt="2022-05-24T05:34:15.120" v="9488" actId="14100"/>
          <ac:picMkLst>
            <pc:docMk/>
            <pc:sldMk cId="3265963351" sldId="3080"/>
            <ac:picMk id="7" creationId="{45B7D07E-BCEF-46C1-A877-0A74A6982BCC}"/>
          </ac:picMkLst>
        </pc:picChg>
        <pc:picChg chg="add mod">
          <ac:chgData name="Lucas Jellema" userId="7e183fbb-84e0-44b3-9b03-0792bc8d162b" providerId="ADAL" clId="{AD6329A3-F70E-4FC3-A5CF-A6C366C082E2}" dt="2022-05-24T05:34:30.611" v="9491" actId="1440"/>
          <ac:picMkLst>
            <pc:docMk/>
            <pc:sldMk cId="3265963351" sldId="3080"/>
            <ac:picMk id="8" creationId="{66F91282-577C-44CC-A210-38225F569646}"/>
          </ac:picMkLst>
        </pc:picChg>
        <pc:picChg chg="del">
          <ac:chgData name="Lucas Jellema" userId="7e183fbb-84e0-44b3-9b03-0792bc8d162b" providerId="ADAL" clId="{AD6329A3-F70E-4FC3-A5CF-A6C366C082E2}" dt="2022-05-24T05:33:51.213" v="9482" actId="478"/>
          <ac:picMkLst>
            <pc:docMk/>
            <pc:sldMk cId="3265963351" sldId="3080"/>
            <ac:picMk id="11" creationId="{8DD95CB6-99EF-499C-A469-482900C3FE76}"/>
          </ac:picMkLst>
        </pc:picChg>
        <pc:picChg chg="add mod">
          <ac:chgData name="Lucas Jellema" userId="7e183fbb-84e0-44b3-9b03-0792bc8d162b" providerId="ADAL" clId="{AD6329A3-F70E-4FC3-A5CF-A6C366C082E2}" dt="2022-05-24T05:35:18.071" v="9499" actId="1076"/>
          <ac:picMkLst>
            <pc:docMk/>
            <pc:sldMk cId="3265963351" sldId="3080"/>
            <ac:picMk id="13" creationId="{FF1F3D13-3F54-4D7B-A83C-BAEAE7B738FC}"/>
          </ac:picMkLst>
        </pc:picChg>
        <pc:cxnChg chg="add">
          <ac:chgData name="Lucas Jellema" userId="7e183fbb-84e0-44b3-9b03-0792bc8d162b" providerId="ADAL" clId="{AD6329A3-F70E-4FC3-A5CF-A6C366C082E2}" dt="2022-05-24T05:34:27.679" v="9490" actId="11529"/>
          <ac:cxnSpMkLst>
            <pc:docMk/>
            <pc:sldMk cId="3265963351" sldId="3080"/>
            <ac:cxnSpMk id="10" creationId="{70F29F66-6093-48C5-BC83-E429630FC341}"/>
          </ac:cxnSpMkLst>
        </pc:cxnChg>
        <pc:cxnChg chg="add mod">
          <ac:chgData name="Lucas Jellema" userId="7e183fbb-84e0-44b3-9b03-0792bc8d162b" providerId="ADAL" clId="{AD6329A3-F70E-4FC3-A5CF-A6C366C082E2}" dt="2022-05-24T05:35:24.012" v="9500" actId="14100"/>
          <ac:cxnSpMkLst>
            <pc:docMk/>
            <pc:sldMk cId="3265963351" sldId="3080"/>
            <ac:cxnSpMk id="14" creationId="{BCA43D47-FAFE-4518-A3B1-1CF731E266E7}"/>
          </ac:cxnSpMkLst>
        </pc:cxnChg>
      </pc:sldChg>
      <pc:sldChg chg="addSp delSp modSp add mod">
        <pc:chgData name="Lucas Jellema" userId="7e183fbb-84e0-44b3-9b03-0792bc8d162b" providerId="ADAL" clId="{AD6329A3-F70E-4FC3-A5CF-A6C366C082E2}" dt="2022-05-24T05:44:15.751" v="9761" actId="20577"/>
        <pc:sldMkLst>
          <pc:docMk/>
          <pc:sldMk cId="4168893666" sldId="3081"/>
        </pc:sldMkLst>
        <pc:spChg chg="mod">
          <ac:chgData name="Lucas Jellema" userId="7e183fbb-84e0-44b3-9b03-0792bc8d162b" providerId="ADAL" clId="{AD6329A3-F70E-4FC3-A5CF-A6C366C082E2}" dt="2022-05-24T05:39:20.657" v="9540" actId="20577"/>
          <ac:spMkLst>
            <pc:docMk/>
            <pc:sldMk cId="4168893666" sldId="3081"/>
            <ac:spMk id="2" creationId="{9D3DA1F3-AB51-4D5B-8F73-54B72309A48E}"/>
          </ac:spMkLst>
        </pc:spChg>
        <pc:spChg chg="del">
          <ac:chgData name="Lucas Jellema" userId="7e183fbb-84e0-44b3-9b03-0792bc8d162b" providerId="ADAL" clId="{AD6329A3-F70E-4FC3-A5CF-A6C366C082E2}" dt="2022-05-24T05:39:24.513" v="9541"/>
          <ac:spMkLst>
            <pc:docMk/>
            <pc:sldMk cId="4168893666" sldId="3081"/>
            <ac:spMk id="3" creationId="{9438BE33-3044-4511-B951-9F6544C1304E}"/>
          </ac:spMkLst>
        </pc:spChg>
        <pc:spChg chg="add mod">
          <ac:chgData name="Lucas Jellema" userId="7e183fbb-84e0-44b3-9b03-0792bc8d162b" providerId="ADAL" clId="{AD6329A3-F70E-4FC3-A5CF-A6C366C082E2}" dt="2022-05-24T05:41:10.087" v="9579" actId="1076"/>
          <ac:spMkLst>
            <pc:docMk/>
            <pc:sldMk cId="4168893666" sldId="3081"/>
            <ac:spMk id="11" creationId="{E4D03760-43B9-49DA-BE3A-4570F6FDAAD0}"/>
          </ac:spMkLst>
        </pc:spChg>
        <pc:spChg chg="add mod">
          <ac:chgData name="Lucas Jellema" userId="7e183fbb-84e0-44b3-9b03-0792bc8d162b" providerId="ADAL" clId="{AD6329A3-F70E-4FC3-A5CF-A6C366C082E2}" dt="2022-05-24T05:41:26.684" v="9606" actId="14100"/>
          <ac:spMkLst>
            <pc:docMk/>
            <pc:sldMk cId="4168893666" sldId="3081"/>
            <ac:spMk id="12" creationId="{8A1275F4-71B0-409A-81F5-0F52E5E28500}"/>
          </ac:spMkLst>
        </pc:spChg>
        <pc:spChg chg="add mod">
          <ac:chgData name="Lucas Jellema" userId="7e183fbb-84e0-44b3-9b03-0792bc8d162b" providerId="ADAL" clId="{AD6329A3-F70E-4FC3-A5CF-A6C366C082E2}" dt="2022-05-24T05:41:37.178" v="9622" actId="20577"/>
          <ac:spMkLst>
            <pc:docMk/>
            <pc:sldMk cId="4168893666" sldId="3081"/>
            <ac:spMk id="13" creationId="{2F5C8F18-FA44-4ECB-A16D-CE807306147C}"/>
          </ac:spMkLst>
        </pc:spChg>
        <pc:spChg chg="add mod">
          <ac:chgData name="Lucas Jellema" userId="7e183fbb-84e0-44b3-9b03-0792bc8d162b" providerId="ADAL" clId="{AD6329A3-F70E-4FC3-A5CF-A6C366C082E2}" dt="2022-05-24T05:41:50.330" v="9640" actId="20577"/>
          <ac:spMkLst>
            <pc:docMk/>
            <pc:sldMk cId="4168893666" sldId="3081"/>
            <ac:spMk id="14" creationId="{2BAEFCE3-9797-4009-A704-0017299EE286}"/>
          </ac:spMkLst>
        </pc:spChg>
        <pc:spChg chg="add mod">
          <ac:chgData name="Lucas Jellema" userId="7e183fbb-84e0-44b3-9b03-0792bc8d162b" providerId="ADAL" clId="{AD6329A3-F70E-4FC3-A5CF-A6C366C082E2}" dt="2022-05-24T05:42:24.490" v="9652" actId="20577"/>
          <ac:spMkLst>
            <pc:docMk/>
            <pc:sldMk cId="4168893666" sldId="3081"/>
            <ac:spMk id="15" creationId="{8C6F81C9-BAD9-4E5D-8DA9-7ABFDDD098CF}"/>
          </ac:spMkLst>
        </pc:spChg>
        <pc:spChg chg="add mod">
          <ac:chgData name="Lucas Jellema" userId="7e183fbb-84e0-44b3-9b03-0792bc8d162b" providerId="ADAL" clId="{AD6329A3-F70E-4FC3-A5CF-A6C366C082E2}" dt="2022-05-24T05:43:19.139" v="9695" actId="1076"/>
          <ac:spMkLst>
            <pc:docMk/>
            <pc:sldMk cId="4168893666" sldId="3081"/>
            <ac:spMk id="16" creationId="{0CCECF68-A728-4EED-BBCF-E31D4AC42461}"/>
          </ac:spMkLst>
        </pc:spChg>
        <pc:spChg chg="add mod">
          <ac:chgData name="Lucas Jellema" userId="7e183fbb-84e0-44b3-9b03-0792bc8d162b" providerId="ADAL" clId="{AD6329A3-F70E-4FC3-A5CF-A6C366C082E2}" dt="2022-05-24T05:43:42.362" v="9714" actId="1076"/>
          <ac:spMkLst>
            <pc:docMk/>
            <pc:sldMk cId="4168893666" sldId="3081"/>
            <ac:spMk id="17" creationId="{F3BAE51A-1B00-49B9-A70D-C040D412288B}"/>
          </ac:spMkLst>
        </pc:spChg>
        <pc:spChg chg="add mod">
          <ac:chgData name="Lucas Jellema" userId="7e183fbb-84e0-44b3-9b03-0792bc8d162b" providerId="ADAL" clId="{AD6329A3-F70E-4FC3-A5CF-A6C366C082E2}" dt="2022-05-24T05:43:54.265" v="9720" actId="14100"/>
          <ac:spMkLst>
            <pc:docMk/>
            <pc:sldMk cId="4168893666" sldId="3081"/>
            <ac:spMk id="18" creationId="{42D40F45-CE45-4326-AFB2-9B9E8D662570}"/>
          </ac:spMkLst>
        </pc:spChg>
        <pc:spChg chg="add mod">
          <ac:chgData name="Lucas Jellema" userId="7e183fbb-84e0-44b3-9b03-0792bc8d162b" providerId="ADAL" clId="{AD6329A3-F70E-4FC3-A5CF-A6C366C082E2}" dt="2022-05-24T05:44:15.751" v="9761" actId="20577"/>
          <ac:spMkLst>
            <pc:docMk/>
            <pc:sldMk cId="4168893666" sldId="3081"/>
            <ac:spMk id="19" creationId="{FC51F780-5FEB-4CD9-B596-6C0FF0AA14FB}"/>
          </ac:spMkLst>
        </pc:spChg>
        <pc:picChg chg="del">
          <ac:chgData name="Lucas Jellema" userId="7e183fbb-84e0-44b3-9b03-0792bc8d162b" providerId="ADAL" clId="{AD6329A3-F70E-4FC3-A5CF-A6C366C082E2}" dt="2022-05-24T05:39:18.714" v="9538" actId="478"/>
          <ac:picMkLst>
            <pc:docMk/>
            <pc:sldMk cId="4168893666" sldId="3081"/>
            <ac:picMk id="7" creationId="{73AC5193-41E8-4DCD-BFA0-1939856E295C}"/>
          </ac:picMkLst>
        </pc:picChg>
        <pc:picChg chg="add mod">
          <ac:chgData name="Lucas Jellema" userId="7e183fbb-84e0-44b3-9b03-0792bc8d162b" providerId="ADAL" clId="{AD6329A3-F70E-4FC3-A5CF-A6C366C082E2}" dt="2022-05-24T05:40:05.655" v="9549" actId="1076"/>
          <ac:picMkLst>
            <pc:docMk/>
            <pc:sldMk cId="4168893666" sldId="3081"/>
            <ac:picMk id="8" creationId="{CDACC44D-54F0-45AD-9407-3BC1EEF06AC1}"/>
          </ac:picMkLst>
        </pc:picChg>
        <pc:picChg chg="add mod">
          <ac:chgData name="Lucas Jellema" userId="7e183fbb-84e0-44b3-9b03-0792bc8d162b" providerId="ADAL" clId="{AD6329A3-F70E-4FC3-A5CF-A6C366C082E2}" dt="2022-05-24T05:40:08.009" v="9550" actId="1440"/>
          <ac:picMkLst>
            <pc:docMk/>
            <pc:sldMk cId="4168893666" sldId="3081"/>
            <ac:picMk id="10" creationId="{2D093D27-592C-4CFF-9411-4CF0EF6FA58B}"/>
          </ac:picMkLst>
        </pc:picChg>
      </pc:sldChg>
      <pc:sldChg chg="add del">
        <pc:chgData name="Lucas Jellema" userId="7e183fbb-84e0-44b3-9b03-0792bc8d162b" providerId="ADAL" clId="{AD6329A3-F70E-4FC3-A5CF-A6C366C082E2}" dt="2022-05-24T05:44:25.127" v="9762" actId="47"/>
        <pc:sldMkLst>
          <pc:docMk/>
          <pc:sldMk cId="1233368563" sldId="3082"/>
        </pc:sldMkLst>
      </pc:sldChg>
      <pc:sldChg chg="addSp delSp modSp add mod modAnim">
        <pc:chgData name="Lucas Jellema" userId="7e183fbb-84e0-44b3-9b03-0792bc8d162b" providerId="ADAL" clId="{AD6329A3-F70E-4FC3-A5CF-A6C366C082E2}" dt="2022-05-24T05:51:23.801" v="9832" actId="14100"/>
        <pc:sldMkLst>
          <pc:docMk/>
          <pc:sldMk cId="3989465555" sldId="3082"/>
        </pc:sldMkLst>
        <pc:spChg chg="add mod">
          <ac:chgData name="Lucas Jellema" userId="7e183fbb-84e0-44b3-9b03-0792bc8d162b" providerId="ADAL" clId="{AD6329A3-F70E-4FC3-A5CF-A6C366C082E2}" dt="2022-05-24T05:50:59.938" v="9830" actId="1076"/>
          <ac:spMkLst>
            <pc:docMk/>
            <pc:sldMk cId="3989465555" sldId="3082"/>
            <ac:spMk id="16" creationId="{A043D93F-4D67-47B5-943C-00249E91759B}"/>
          </ac:spMkLst>
        </pc:spChg>
        <pc:spChg chg="mod ord">
          <ac:chgData name="Lucas Jellema" userId="7e183fbb-84e0-44b3-9b03-0792bc8d162b" providerId="ADAL" clId="{AD6329A3-F70E-4FC3-A5CF-A6C366C082E2}" dt="2022-05-24T05:50:42.756" v="9828" actId="1076"/>
          <ac:spMkLst>
            <pc:docMk/>
            <pc:sldMk cId="3989465555" sldId="3082"/>
            <ac:spMk id="18" creationId="{27C30FA8-B2E8-4B48-8A14-A4836AA26B54}"/>
          </ac:spMkLst>
        </pc:spChg>
        <pc:picChg chg="del">
          <ac:chgData name="Lucas Jellema" userId="7e183fbb-84e0-44b3-9b03-0792bc8d162b" providerId="ADAL" clId="{AD6329A3-F70E-4FC3-A5CF-A6C366C082E2}" dt="2022-05-24T05:47:46.161" v="9818" actId="478"/>
          <ac:picMkLst>
            <pc:docMk/>
            <pc:sldMk cId="3989465555" sldId="3082"/>
            <ac:picMk id="6" creationId="{2094DF8D-A200-4FBD-A6F5-48011B0B90A7}"/>
          </ac:picMkLst>
        </pc:picChg>
        <pc:picChg chg="del">
          <ac:chgData name="Lucas Jellema" userId="7e183fbb-84e0-44b3-9b03-0792bc8d162b" providerId="ADAL" clId="{AD6329A3-F70E-4FC3-A5CF-A6C366C082E2}" dt="2022-05-24T05:47:46.161" v="9818" actId="478"/>
          <ac:picMkLst>
            <pc:docMk/>
            <pc:sldMk cId="3989465555" sldId="3082"/>
            <ac:picMk id="8" creationId="{59293FC3-F805-4501-891C-EAC233DF521D}"/>
          </ac:picMkLst>
        </pc:picChg>
        <pc:picChg chg="add mod">
          <ac:chgData name="Lucas Jellema" userId="7e183fbb-84e0-44b3-9b03-0792bc8d162b" providerId="ADAL" clId="{AD6329A3-F70E-4FC3-A5CF-A6C366C082E2}" dt="2022-05-24T05:50:16.781" v="9824" actId="1440"/>
          <ac:picMkLst>
            <pc:docMk/>
            <pc:sldMk cId="3989465555" sldId="3082"/>
            <ac:picMk id="11" creationId="{6197AD4C-FC42-400B-B90B-946C0962014F}"/>
          </ac:picMkLst>
        </pc:picChg>
        <pc:cxnChg chg="mod">
          <ac:chgData name="Lucas Jellema" userId="7e183fbb-84e0-44b3-9b03-0792bc8d162b" providerId="ADAL" clId="{AD6329A3-F70E-4FC3-A5CF-A6C366C082E2}" dt="2022-05-24T05:51:23.801" v="9832" actId="14100"/>
          <ac:cxnSpMkLst>
            <pc:docMk/>
            <pc:sldMk cId="3989465555" sldId="3082"/>
            <ac:cxnSpMk id="10" creationId="{BD2813CF-1CAB-4639-B9A3-32455A6D105A}"/>
          </ac:cxnSpMkLst>
        </pc:cxnChg>
        <pc:cxnChg chg="del">
          <ac:chgData name="Lucas Jellema" userId="7e183fbb-84e0-44b3-9b03-0792bc8d162b" providerId="ADAL" clId="{AD6329A3-F70E-4FC3-A5CF-A6C366C082E2}" dt="2022-05-24T05:47:46.161" v="9818" actId="478"/>
          <ac:cxnSpMkLst>
            <pc:docMk/>
            <pc:sldMk cId="3989465555" sldId="3082"/>
            <ac:cxnSpMk id="15" creationId="{6413A64C-AC49-48A6-8BDE-CD738E12E425}"/>
          </ac:cxnSpMkLst>
        </pc:cxnChg>
      </pc:sldChg>
      <pc:sldChg chg="addSp delSp modSp new mod delAnim modAnim">
        <pc:chgData name="Lucas Jellema" userId="7e183fbb-84e0-44b3-9b03-0792bc8d162b" providerId="ADAL" clId="{AD6329A3-F70E-4FC3-A5CF-A6C366C082E2}" dt="2022-05-24T06:16:07.237" v="9964" actId="1076"/>
        <pc:sldMkLst>
          <pc:docMk/>
          <pc:sldMk cId="1127494244" sldId="3083"/>
        </pc:sldMkLst>
        <pc:spChg chg="mod">
          <ac:chgData name="Lucas Jellema" userId="7e183fbb-84e0-44b3-9b03-0792bc8d162b" providerId="ADAL" clId="{AD6329A3-F70E-4FC3-A5CF-A6C366C082E2}" dt="2022-05-24T06:16:07.237" v="9964" actId="1076"/>
          <ac:spMkLst>
            <pc:docMk/>
            <pc:sldMk cId="1127494244" sldId="3083"/>
            <ac:spMk id="2" creationId="{9405FC65-B57A-4225-8A07-83E1A535B367}"/>
          </ac:spMkLst>
        </pc:spChg>
        <pc:spChg chg="add mod">
          <ac:chgData name="Lucas Jellema" userId="7e183fbb-84e0-44b3-9b03-0792bc8d162b" providerId="ADAL" clId="{AD6329A3-F70E-4FC3-A5CF-A6C366C082E2}" dt="2022-05-24T05:53:10.559" v="9859"/>
          <ac:spMkLst>
            <pc:docMk/>
            <pc:sldMk cId="1127494244" sldId="3083"/>
            <ac:spMk id="8" creationId="{74B78E15-0EE5-4BB1-96C0-FE623ED24923}"/>
          </ac:spMkLst>
        </pc:spChg>
        <pc:spChg chg="add mod">
          <ac:chgData name="Lucas Jellema" userId="7e183fbb-84e0-44b3-9b03-0792bc8d162b" providerId="ADAL" clId="{AD6329A3-F70E-4FC3-A5CF-A6C366C082E2}" dt="2022-05-24T05:53:10.559" v="9859"/>
          <ac:spMkLst>
            <pc:docMk/>
            <pc:sldMk cId="1127494244" sldId="3083"/>
            <ac:spMk id="9" creationId="{8BA7266C-62BE-4789-927F-F8D380CF2905}"/>
          </ac:spMkLst>
        </pc:spChg>
        <pc:spChg chg="add mod">
          <ac:chgData name="Lucas Jellema" userId="7e183fbb-84e0-44b3-9b03-0792bc8d162b" providerId="ADAL" clId="{AD6329A3-F70E-4FC3-A5CF-A6C366C082E2}" dt="2022-05-24T05:53:10.559" v="9859"/>
          <ac:spMkLst>
            <pc:docMk/>
            <pc:sldMk cId="1127494244" sldId="3083"/>
            <ac:spMk id="10" creationId="{8C04A5E4-FE9C-4B57-BB2D-B5A47514E56E}"/>
          </ac:spMkLst>
        </pc:spChg>
        <pc:spChg chg="add mod">
          <ac:chgData name="Lucas Jellema" userId="7e183fbb-84e0-44b3-9b03-0792bc8d162b" providerId="ADAL" clId="{AD6329A3-F70E-4FC3-A5CF-A6C366C082E2}" dt="2022-05-24T05:53:10.559" v="9859"/>
          <ac:spMkLst>
            <pc:docMk/>
            <pc:sldMk cId="1127494244" sldId="3083"/>
            <ac:spMk id="13" creationId="{60DD3C05-6452-468C-8340-7A179A564E9C}"/>
          </ac:spMkLst>
        </pc:spChg>
        <pc:spChg chg="add mod">
          <ac:chgData name="Lucas Jellema" userId="7e183fbb-84e0-44b3-9b03-0792bc8d162b" providerId="ADAL" clId="{AD6329A3-F70E-4FC3-A5CF-A6C366C082E2}" dt="2022-05-24T05:54:39.605" v="9878" actId="1076"/>
          <ac:spMkLst>
            <pc:docMk/>
            <pc:sldMk cId="1127494244" sldId="3083"/>
            <ac:spMk id="14" creationId="{0DA13AED-44A7-409C-8F23-5B0B10AE52CB}"/>
          </ac:spMkLst>
        </pc:spChg>
        <pc:spChg chg="add mod">
          <ac:chgData name="Lucas Jellema" userId="7e183fbb-84e0-44b3-9b03-0792bc8d162b" providerId="ADAL" clId="{AD6329A3-F70E-4FC3-A5CF-A6C366C082E2}" dt="2022-05-24T05:53:10.559" v="9859"/>
          <ac:spMkLst>
            <pc:docMk/>
            <pc:sldMk cId="1127494244" sldId="3083"/>
            <ac:spMk id="17" creationId="{A4819EB0-980E-472A-985B-2975C74F03CC}"/>
          </ac:spMkLst>
        </pc:spChg>
        <pc:spChg chg="add mod">
          <ac:chgData name="Lucas Jellema" userId="7e183fbb-84e0-44b3-9b03-0792bc8d162b" providerId="ADAL" clId="{AD6329A3-F70E-4FC3-A5CF-A6C366C082E2}" dt="2022-05-24T05:53:10.559" v="9859"/>
          <ac:spMkLst>
            <pc:docMk/>
            <pc:sldMk cId="1127494244" sldId="3083"/>
            <ac:spMk id="20" creationId="{0387A2EC-4A72-4173-9617-9E49E6392C04}"/>
          </ac:spMkLst>
        </pc:spChg>
        <pc:spChg chg="add mod">
          <ac:chgData name="Lucas Jellema" userId="7e183fbb-84e0-44b3-9b03-0792bc8d162b" providerId="ADAL" clId="{AD6329A3-F70E-4FC3-A5CF-A6C366C082E2}" dt="2022-05-24T05:53:10.559" v="9859"/>
          <ac:spMkLst>
            <pc:docMk/>
            <pc:sldMk cId="1127494244" sldId="3083"/>
            <ac:spMk id="21" creationId="{55F18529-E9A9-4538-A65E-40C310137148}"/>
          </ac:spMkLst>
        </pc:spChg>
        <pc:spChg chg="add mod">
          <ac:chgData name="Lucas Jellema" userId="7e183fbb-84e0-44b3-9b03-0792bc8d162b" providerId="ADAL" clId="{AD6329A3-F70E-4FC3-A5CF-A6C366C082E2}" dt="2022-05-24T05:53:10.559" v="9859"/>
          <ac:spMkLst>
            <pc:docMk/>
            <pc:sldMk cId="1127494244" sldId="3083"/>
            <ac:spMk id="23" creationId="{A67C3A53-E176-4EC0-93F4-FE8AB87211B6}"/>
          </ac:spMkLst>
        </pc:spChg>
        <pc:spChg chg="add del mod">
          <ac:chgData name="Lucas Jellema" userId="7e183fbb-84e0-44b3-9b03-0792bc8d162b" providerId="ADAL" clId="{AD6329A3-F70E-4FC3-A5CF-A6C366C082E2}" dt="2022-05-24T05:54:03.504" v="9869" actId="478"/>
          <ac:spMkLst>
            <pc:docMk/>
            <pc:sldMk cId="1127494244" sldId="3083"/>
            <ac:spMk id="26" creationId="{43A2461C-D84F-4A76-9CFB-E484D086F6BD}"/>
          </ac:spMkLst>
        </pc:spChg>
        <pc:spChg chg="add del mod">
          <ac:chgData name="Lucas Jellema" userId="7e183fbb-84e0-44b3-9b03-0792bc8d162b" providerId="ADAL" clId="{AD6329A3-F70E-4FC3-A5CF-A6C366C082E2}" dt="2022-05-24T05:53:58.103" v="9867" actId="478"/>
          <ac:spMkLst>
            <pc:docMk/>
            <pc:sldMk cId="1127494244" sldId="3083"/>
            <ac:spMk id="27" creationId="{4533797E-05FE-40C7-B2FA-2FBC91325781}"/>
          </ac:spMkLst>
        </pc:spChg>
        <pc:spChg chg="add del mod">
          <ac:chgData name="Lucas Jellema" userId="7e183fbb-84e0-44b3-9b03-0792bc8d162b" providerId="ADAL" clId="{AD6329A3-F70E-4FC3-A5CF-A6C366C082E2}" dt="2022-05-24T05:53:48.957" v="9864" actId="478"/>
          <ac:spMkLst>
            <pc:docMk/>
            <pc:sldMk cId="1127494244" sldId="3083"/>
            <ac:spMk id="28" creationId="{E794B91F-6D1F-4F47-9A1A-A13499F4C7D3}"/>
          </ac:spMkLst>
        </pc:spChg>
        <pc:spChg chg="add del mod">
          <ac:chgData name="Lucas Jellema" userId="7e183fbb-84e0-44b3-9b03-0792bc8d162b" providerId="ADAL" clId="{AD6329A3-F70E-4FC3-A5CF-A6C366C082E2}" dt="2022-05-24T05:53:48.957" v="9864" actId="478"/>
          <ac:spMkLst>
            <pc:docMk/>
            <pc:sldMk cId="1127494244" sldId="3083"/>
            <ac:spMk id="29" creationId="{DA24C3F6-9BCD-4DD5-B949-9D639FCB928E}"/>
          </ac:spMkLst>
        </pc:spChg>
        <pc:spChg chg="add del mod">
          <ac:chgData name="Lucas Jellema" userId="7e183fbb-84e0-44b3-9b03-0792bc8d162b" providerId="ADAL" clId="{AD6329A3-F70E-4FC3-A5CF-A6C366C082E2}" dt="2022-05-24T05:53:51.330" v="9865" actId="478"/>
          <ac:spMkLst>
            <pc:docMk/>
            <pc:sldMk cId="1127494244" sldId="3083"/>
            <ac:spMk id="30" creationId="{E0A3C34C-2B9F-4A6B-B929-64C928768EBC}"/>
          </ac:spMkLst>
        </pc:spChg>
        <pc:spChg chg="add mod">
          <ac:chgData name="Lucas Jellema" userId="7e183fbb-84e0-44b3-9b03-0792bc8d162b" providerId="ADAL" clId="{AD6329A3-F70E-4FC3-A5CF-A6C366C082E2}" dt="2022-05-24T05:53:31.531" v="9861"/>
          <ac:spMkLst>
            <pc:docMk/>
            <pc:sldMk cId="1127494244" sldId="3083"/>
            <ac:spMk id="31" creationId="{E00BA748-D40F-4CDE-810D-A0AE32B74A13}"/>
          </ac:spMkLst>
        </pc:spChg>
        <pc:spChg chg="add mod">
          <ac:chgData name="Lucas Jellema" userId="7e183fbb-84e0-44b3-9b03-0792bc8d162b" providerId="ADAL" clId="{AD6329A3-F70E-4FC3-A5CF-A6C366C082E2}" dt="2022-05-24T05:54:07.324" v="9870" actId="688"/>
          <ac:spMkLst>
            <pc:docMk/>
            <pc:sldMk cId="1127494244" sldId="3083"/>
            <ac:spMk id="32" creationId="{09D22E12-DC6D-40F6-8B9E-E636AC322EFE}"/>
          </ac:spMkLst>
        </pc:spChg>
        <pc:spChg chg="add mod">
          <ac:chgData name="Lucas Jellema" userId="7e183fbb-84e0-44b3-9b03-0792bc8d162b" providerId="ADAL" clId="{AD6329A3-F70E-4FC3-A5CF-A6C366C082E2}" dt="2022-05-24T05:55:23.856" v="9915" actId="1076"/>
          <ac:spMkLst>
            <pc:docMk/>
            <pc:sldMk cId="1127494244" sldId="3083"/>
            <ac:spMk id="33" creationId="{E9CF4EE6-9B34-4940-BF64-F3227115E8B5}"/>
          </ac:spMkLst>
        </pc:spChg>
        <pc:spChg chg="add mod">
          <ac:chgData name="Lucas Jellema" userId="7e183fbb-84e0-44b3-9b03-0792bc8d162b" providerId="ADAL" clId="{AD6329A3-F70E-4FC3-A5CF-A6C366C082E2}" dt="2022-05-24T05:54:24.572" v="9875" actId="14100"/>
          <ac:spMkLst>
            <pc:docMk/>
            <pc:sldMk cId="1127494244" sldId="3083"/>
            <ac:spMk id="34" creationId="{B790066E-6C3A-4989-9AFC-55FECBCA0E0D}"/>
          </ac:spMkLst>
        </pc:spChg>
        <pc:spChg chg="add mod">
          <ac:chgData name="Lucas Jellema" userId="7e183fbb-84e0-44b3-9b03-0792bc8d162b" providerId="ADAL" clId="{AD6329A3-F70E-4FC3-A5CF-A6C366C082E2}" dt="2022-05-24T05:55:13.820" v="9912" actId="14100"/>
          <ac:spMkLst>
            <pc:docMk/>
            <pc:sldMk cId="1127494244" sldId="3083"/>
            <ac:spMk id="35" creationId="{C9DF92BF-824C-4571-A5FE-66BA8B3317F5}"/>
          </ac:spMkLst>
        </pc:spChg>
        <pc:picChg chg="add mod">
          <ac:chgData name="Lucas Jellema" userId="7e183fbb-84e0-44b3-9b03-0792bc8d162b" providerId="ADAL" clId="{AD6329A3-F70E-4FC3-A5CF-A6C366C082E2}" dt="2022-05-24T05:52:45.409" v="9838" actId="1076"/>
          <ac:picMkLst>
            <pc:docMk/>
            <pc:sldMk cId="1127494244" sldId="3083"/>
            <ac:picMk id="7" creationId="{CC96384B-F265-48A8-91A5-56C3A9D8B0CC}"/>
          </ac:picMkLst>
        </pc:picChg>
        <pc:picChg chg="add mod">
          <ac:chgData name="Lucas Jellema" userId="7e183fbb-84e0-44b3-9b03-0792bc8d162b" providerId="ADAL" clId="{AD6329A3-F70E-4FC3-A5CF-A6C366C082E2}" dt="2022-05-24T05:53:10.559" v="9859"/>
          <ac:picMkLst>
            <pc:docMk/>
            <pc:sldMk cId="1127494244" sldId="3083"/>
            <ac:picMk id="11" creationId="{A066AF7A-A7B1-405F-AD3C-156847FA0FBF}"/>
          </ac:picMkLst>
        </pc:picChg>
        <pc:picChg chg="add mod">
          <ac:chgData name="Lucas Jellema" userId="7e183fbb-84e0-44b3-9b03-0792bc8d162b" providerId="ADAL" clId="{AD6329A3-F70E-4FC3-A5CF-A6C366C082E2}" dt="2022-05-24T05:53:10.559" v="9859"/>
          <ac:picMkLst>
            <pc:docMk/>
            <pc:sldMk cId="1127494244" sldId="3083"/>
            <ac:picMk id="12" creationId="{0B4138F2-0749-416C-AC70-2DA28605F9CC}"/>
          </ac:picMkLst>
        </pc:picChg>
        <pc:picChg chg="add mod">
          <ac:chgData name="Lucas Jellema" userId="7e183fbb-84e0-44b3-9b03-0792bc8d162b" providerId="ADAL" clId="{AD6329A3-F70E-4FC3-A5CF-A6C366C082E2}" dt="2022-05-24T05:53:10.559" v="9859"/>
          <ac:picMkLst>
            <pc:docMk/>
            <pc:sldMk cId="1127494244" sldId="3083"/>
            <ac:picMk id="15" creationId="{4650165B-9226-432C-916B-80F2477488D5}"/>
          </ac:picMkLst>
        </pc:picChg>
        <pc:picChg chg="add mod">
          <ac:chgData name="Lucas Jellema" userId="7e183fbb-84e0-44b3-9b03-0792bc8d162b" providerId="ADAL" clId="{AD6329A3-F70E-4FC3-A5CF-A6C366C082E2}" dt="2022-05-24T05:53:10.559" v="9859"/>
          <ac:picMkLst>
            <pc:docMk/>
            <pc:sldMk cId="1127494244" sldId="3083"/>
            <ac:picMk id="16" creationId="{D9EB69B4-46AF-4970-BBBF-553F37D18521}"/>
          </ac:picMkLst>
        </pc:picChg>
        <pc:picChg chg="add mod">
          <ac:chgData name="Lucas Jellema" userId="7e183fbb-84e0-44b3-9b03-0792bc8d162b" providerId="ADAL" clId="{AD6329A3-F70E-4FC3-A5CF-A6C366C082E2}" dt="2022-05-24T05:53:10.559" v="9859"/>
          <ac:picMkLst>
            <pc:docMk/>
            <pc:sldMk cId="1127494244" sldId="3083"/>
            <ac:picMk id="24" creationId="{B63EE8FA-40A6-4F50-A313-143CB0A2A3E0}"/>
          </ac:picMkLst>
        </pc:picChg>
        <pc:picChg chg="add mod">
          <ac:chgData name="Lucas Jellema" userId="7e183fbb-84e0-44b3-9b03-0792bc8d162b" providerId="ADAL" clId="{AD6329A3-F70E-4FC3-A5CF-A6C366C082E2}" dt="2022-05-24T05:53:10.559" v="9859"/>
          <ac:picMkLst>
            <pc:docMk/>
            <pc:sldMk cId="1127494244" sldId="3083"/>
            <ac:picMk id="25" creationId="{08BD0DC0-EFF2-4710-839F-627C472BEC2E}"/>
          </ac:picMkLst>
        </pc:picChg>
        <pc:cxnChg chg="add mod">
          <ac:chgData name="Lucas Jellema" userId="7e183fbb-84e0-44b3-9b03-0792bc8d162b" providerId="ADAL" clId="{AD6329A3-F70E-4FC3-A5CF-A6C366C082E2}" dt="2022-05-24T05:53:10.559" v="9859"/>
          <ac:cxnSpMkLst>
            <pc:docMk/>
            <pc:sldMk cId="1127494244" sldId="3083"/>
            <ac:cxnSpMk id="18" creationId="{45E99072-4BD4-4DB8-88DC-304D88C1D2E8}"/>
          </ac:cxnSpMkLst>
        </pc:cxnChg>
        <pc:cxnChg chg="add mod">
          <ac:chgData name="Lucas Jellema" userId="7e183fbb-84e0-44b3-9b03-0792bc8d162b" providerId="ADAL" clId="{AD6329A3-F70E-4FC3-A5CF-A6C366C082E2}" dt="2022-05-24T05:53:10.559" v="9859"/>
          <ac:cxnSpMkLst>
            <pc:docMk/>
            <pc:sldMk cId="1127494244" sldId="3083"/>
            <ac:cxnSpMk id="19" creationId="{D366CDD1-4CD9-4541-ACB6-6D6EB67AC32E}"/>
          </ac:cxnSpMkLst>
        </pc:cxnChg>
        <pc:cxnChg chg="add mod">
          <ac:chgData name="Lucas Jellema" userId="7e183fbb-84e0-44b3-9b03-0792bc8d162b" providerId="ADAL" clId="{AD6329A3-F70E-4FC3-A5CF-A6C366C082E2}" dt="2022-05-24T05:53:10.559" v="9859"/>
          <ac:cxnSpMkLst>
            <pc:docMk/>
            <pc:sldMk cId="1127494244" sldId="3083"/>
            <ac:cxnSpMk id="22" creationId="{8CE90DAD-E0A5-468A-B7DA-3BF9F1E1D2BC}"/>
          </ac:cxnSpMkLst>
        </pc:cxnChg>
      </pc:sldChg>
      <pc:sldChg chg="addSp modSp new del mod">
        <pc:chgData name="Lucas Jellema" userId="7e183fbb-84e0-44b3-9b03-0792bc8d162b" providerId="ADAL" clId="{AD6329A3-F70E-4FC3-A5CF-A6C366C082E2}" dt="2022-05-24T06:15:10.297" v="9951" actId="47"/>
        <pc:sldMkLst>
          <pc:docMk/>
          <pc:sldMk cId="756556526" sldId="3084"/>
        </pc:sldMkLst>
        <pc:spChg chg="mod">
          <ac:chgData name="Lucas Jellema" userId="7e183fbb-84e0-44b3-9b03-0792bc8d162b" providerId="ADAL" clId="{AD6329A3-F70E-4FC3-A5CF-A6C366C082E2}" dt="2022-05-24T05:55:52.489" v="9937" actId="20577"/>
          <ac:spMkLst>
            <pc:docMk/>
            <pc:sldMk cId="756556526" sldId="3084"/>
            <ac:spMk id="2" creationId="{B8C491DF-9C37-4F0C-B0E5-2C1CC91266B0}"/>
          </ac:spMkLst>
        </pc:spChg>
        <pc:picChg chg="add mod">
          <ac:chgData name="Lucas Jellema" userId="7e183fbb-84e0-44b3-9b03-0792bc8d162b" providerId="ADAL" clId="{AD6329A3-F70E-4FC3-A5CF-A6C366C082E2}" dt="2022-05-24T06:14:28.339" v="9942" actId="1440"/>
          <ac:picMkLst>
            <pc:docMk/>
            <pc:sldMk cId="756556526" sldId="3084"/>
            <ac:picMk id="7" creationId="{2D16423D-960D-47C7-88EF-59837F32C291}"/>
          </ac:picMkLst>
        </pc:picChg>
      </pc:sldChg>
      <pc:sldChg chg="addSp delSp modSp add mod modTransition delAnim modAnim">
        <pc:chgData name="Lucas Jellema" userId="7e183fbb-84e0-44b3-9b03-0792bc8d162b" providerId="ADAL" clId="{AD6329A3-F70E-4FC3-A5CF-A6C366C082E2}" dt="2022-05-24T06:15:00.448" v="9949"/>
        <pc:sldMkLst>
          <pc:docMk/>
          <pc:sldMk cId="1258427158" sldId="3085"/>
        </pc:sldMkLst>
        <pc:spChg chg="del">
          <ac:chgData name="Lucas Jellema" userId="7e183fbb-84e0-44b3-9b03-0792bc8d162b" providerId="ADAL" clId="{AD6329A3-F70E-4FC3-A5CF-A6C366C082E2}" dt="2022-05-24T06:14:43.880" v="9944" actId="478"/>
          <ac:spMkLst>
            <pc:docMk/>
            <pc:sldMk cId="1258427158" sldId="3085"/>
            <ac:spMk id="8" creationId="{74B78E15-0EE5-4BB1-96C0-FE623ED24923}"/>
          </ac:spMkLst>
        </pc:spChg>
        <pc:spChg chg="del">
          <ac:chgData name="Lucas Jellema" userId="7e183fbb-84e0-44b3-9b03-0792bc8d162b" providerId="ADAL" clId="{AD6329A3-F70E-4FC3-A5CF-A6C366C082E2}" dt="2022-05-24T06:14:43.880" v="9944" actId="478"/>
          <ac:spMkLst>
            <pc:docMk/>
            <pc:sldMk cId="1258427158" sldId="3085"/>
            <ac:spMk id="9" creationId="{8BA7266C-62BE-4789-927F-F8D380CF2905}"/>
          </ac:spMkLst>
        </pc:spChg>
        <pc:spChg chg="del">
          <ac:chgData name="Lucas Jellema" userId="7e183fbb-84e0-44b3-9b03-0792bc8d162b" providerId="ADAL" clId="{AD6329A3-F70E-4FC3-A5CF-A6C366C082E2}" dt="2022-05-24T06:14:43.880" v="9944" actId="478"/>
          <ac:spMkLst>
            <pc:docMk/>
            <pc:sldMk cId="1258427158" sldId="3085"/>
            <ac:spMk id="10" creationId="{8C04A5E4-FE9C-4B57-BB2D-B5A47514E56E}"/>
          </ac:spMkLst>
        </pc:spChg>
        <pc:spChg chg="del">
          <ac:chgData name="Lucas Jellema" userId="7e183fbb-84e0-44b3-9b03-0792bc8d162b" providerId="ADAL" clId="{AD6329A3-F70E-4FC3-A5CF-A6C366C082E2}" dt="2022-05-24T06:14:43.880" v="9944" actId="478"/>
          <ac:spMkLst>
            <pc:docMk/>
            <pc:sldMk cId="1258427158" sldId="3085"/>
            <ac:spMk id="13" creationId="{60DD3C05-6452-468C-8340-7A179A564E9C}"/>
          </ac:spMkLst>
        </pc:spChg>
        <pc:spChg chg="del">
          <ac:chgData name="Lucas Jellema" userId="7e183fbb-84e0-44b3-9b03-0792bc8d162b" providerId="ADAL" clId="{AD6329A3-F70E-4FC3-A5CF-A6C366C082E2}" dt="2022-05-24T06:14:43.880" v="9944" actId="478"/>
          <ac:spMkLst>
            <pc:docMk/>
            <pc:sldMk cId="1258427158" sldId="3085"/>
            <ac:spMk id="14" creationId="{0DA13AED-44A7-409C-8F23-5B0B10AE52CB}"/>
          </ac:spMkLst>
        </pc:spChg>
        <pc:spChg chg="del">
          <ac:chgData name="Lucas Jellema" userId="7e183fbb-84e0-44b3-9b03-0792bc8d162b" providerId="ADAL" clId="{AD6329A3-F70E-4FC3-A5CF-A6C366C082E2}" dt="2022-05-24T06:14:43.880" v="9944" actId="478"/>
          <ac:spMkLst>
            <pc:docMk/>
            <pc:sldMk cId="1258427158" sldId="3085"/>
            <ac:spMk id="17" creationId="{A4819EB0-980E-472A-985B-2975C74F03CC}"/>
          </ac:spMkLst>
        </pc:spChg>
        <pc:spChg chg="del">
          <ac:chgData name="Lucas Jellema" userId="7e183fbb-84e0-44b3-9b03-0792bc8d162b" providerId="ADAL" clId="{AD6329A3-F70E-4FC3-A5CF-A6C366C082E2}" dt="2022-05-24T06:14:43.880" v="9944" actId="478"/>
          <ac:spMkLst>
            <pc:docMk/>
            <pc:sldMk cId="1258427158" sldId="3085"/>
            <ac:spMk id="20" creationId="{0387A2EC-4A72-4173-9617-9E49E6392C04}"/>
          </ac:spMkLst>
        </pc:spChg>
        <pc:spChg chg="del">
          <ac:chgData name="Lucas Jellema" userId="7e183fbb-84e0-44b3-9b03-0792bc8d162b" providerId="ADAL" clId="{AD6329A3-F70E-4FC3-A5CF-A6C366C082E2}" dt="2022-05-24T06:14:43.880" v="9944" actId="478"/>
          <ac:spMkLst>
            <pc:docMk/>
            <pc:sldMk cId="1258427158" sldId="3085"/>
            <ac:spMk id="21" creationId="{55F18529-E9A9-4538-A65E-40C310137148}"/>
          </ac:spMkLst>
        </pc:spChg>
        <pc:spChg chg="del">
          <ac:chgData name="Lucas Jellema" userId="7e183fbb-84e0-44b3-9b03-0792bc8d162b" providerId="ADAL" clId="{AD6329A3-F70E-4FC3-A5CF-A6C366C082E2}" dt="2022-05-24T06:14:43.880" v="9944" actId="478"/>
          <ac:spMkLst>
            <pc:docMk/>
            <pc:sldMk cId="1258427158" sldId="3085"/>
            <ac:spMk id="23" creationId="{A67C3A53-E176-4EC0-93F4-FE8AB87211B6}"/>
          </ac:spMkLst>
        </pc:spChg>
        <pc:spChg chg="del">
          <ac:chgData name="Lucas Jellema" userId="7e183fbb-84e0-44b3-9b03-0792bc8d162b" providerId="ADAL" clId="{AD6329A3-F70E-4FC3-A5CF-A6C366C082E2}" dt="2022-05-24T06:14:49.185" v="9945" actId="478"/>
          <ac:spMkLst>
            <pc:docMk/>
            <pc:sldMk cId="1258427158" sldId="3085"/>
            <ac:spMk id="31" creationId="{E00BA748-D40F-4CDE-810D-A0AE32B74A13}"/>
          </ac:spMkLst>
        </pc:spChg>
        <pc:spChg chg="del">
          <ac:chgData name="Lucas Jellema" userId="7e183fbb-84e0-44b3-9b03-0792bc8d162b" providerId="ADAL" clId="{AD6329A3-F70E-4FC3-A5CF-A6C366C082E2}" dt="2022-05-24T06:14:43.880" v="9944" actId="478"/>
          <ac:spMkLst>
            <pc:docMk/>
            <pc:sldMk cId="1258427158" sldId="3085"/>
            <ac:spMk id="32" creationId="{09D22E12-DC6D-40F6-8B9E-E636AC322EFE}"/>
          </ac:spMkLst>
        </pc:spChg>
        <pc:spChg chg="del">
          <ac:chgData name="Lucas Jellema" userId="7e183fbb-84e0-44b3-9b03-0792bc8d162b" providerId="ADAL" clId="{AD6329A3-F70E-4FC3-A5CF-A6C366C082E2}" dt="2022-05-24T06:14:43.880" v="9944" actId="478"/>
          <ac:spMkLst>
            <pc:docMk/>
            <pc:sldMk cId="1258427158" sldId="3085"/>
            <ac:spMk id="33" creationId="{E9CF4EE6-9B34-4940-BF64-F3227115E8B5}"/>
          </ac:spMkLst>
        </pc:spChg>
        <pc:spChg chg="del">
          <ac:chgData name="Lucas Jellema" userId="7e183fbb-84e0-44b3-9b03-0792bc8d162b" providerId="ADAL" clId="{AD6329A3-F70E-4FC3-A5CF-A6C366C082E2}" dt="2022-05-24T06:14:43.880" v="9944" actId="478"/>
          <ac:spMkLst>
            <pc:docMk/>
            <pc:sldMk cId="1258427158" sldId="3085"/>
            <ac:spMk id="34" creationId="{B790066E-6C3A-4989-9AFC-55FECBCA0E0D}"/>
          </ac:spMkLst>
        </pc:spChg>
        <pc:spChg chg="del">
          <ac:chgData name="Lucas Jellema" userId="7e183fbb-84e0-44b3-9b03-0792bc8d162b" providerId="ADAL" clId="{AD6329A3-F70E-4FC3-A5CF-A6C366C082E2}" dt="2022-05-24T06:14:43.880" v="9944" actId="478"/>
          <ac:spMkLst>
            <pc:docMk/>
            <pc:sldMk cId="1258427158" sldId="3085"/>
            <ac:spMk id="35" creationId="{C9DF92BF-824C-4571-A5FE-66BA8B3317F5}"/>
          </ac:spMkLst>
        </pc:spChg>
        <pc:picChg chg="mod">
          <ac:chgData name="Lucas Jellema" userId="7e183fbb-84e0-44b3-9b03-0792bc8d162b" providerId="ADAL" clId="{AD6329A3-F70E-4FC3-A5CF-A6C366C082E2}" dt="2022-05-24T06:14:52.415" v="9947" actId="14100"/>
          <ac:picMkLst>
            <pc:docMk/>
            <pc:sldMk cId="1258427158" sldId="3085"/>
            <ac:picMk id="7" creationId="{CC96384B-F265-48A8-91A5-56C3A9D8B0CC}"/>
          </ac:picMkLst>
        </pc:picChg>
        <pc:picChg chg="del">
          <ac:chgData name="Lucas Jellema" userId="7e183fbb-84e0-44b3-9b03-0792bc8d162b" providerId="ADAL" clId="{AD6329A3-F70E-4FC3-A5CF-A6C366C082E2}" dt="2022-05-24T06:14:43.880" v="9944" actId="478"/>
          <ac:picMkLst>
            <pc:docMk/>
            <pc:sldMk cId="1258427158" sldId="3085"/>
            <ac:picMk id="11" creationId="{A066AF7A-A7B1-405F-AD3C-156847FA0FBF}"/>
          </ac:picMkLst>
        </pc:picChg>
        <pc:picChg chg="del">
          <ac:chgData name="Lucas Jellema" userId="7e183fbb-84e0-44b3-9b03-0792bc8d162b" providerId="ADAL" clId="{AD6329A3-F70E-4FC3-A5CF-A6C366C082E2}" dt="2022-05-24T06:14:43.880" v="9944" actId="478"/>
          <ac:picMkLst>
            <pc:docMk/>
            <pc:sldMk cId="1258427158" sldId="3085"/>
            <ac:picMk id="12" creationId="{0B4138F2-0749-416C-AC70-2DA28605F9CC}"/>
          </ac:picMkLst>
        </pc:picChg>
        <pc:picChg chg="del">
          <ac:chgData name="Lucas Jellema" userId="7e183fbb-84e0-44b3-9b03-0792bc8d162b" providerId="ADAL" clId="{AD6329A3-F70E-4FC3-A5CF-A6C366C082E2}" dt="2022-05-24T06:14:43.880" v="9944" actId="478"/>
          <ac:picMkLst>
            <pc:docMk/>
            <pc:sldMk cId="1258427158" sldId="3085"/>
            <ac:picMk id="15" creationId="{4650165B-9226-432C-916B-80F2477488D5}"/>
          </ac:picMkLst>
        </pc:picChg>
        <pc:picChg chg="del">
          <ac:chgData name="Lucas Jellema" userId="7e183fbb-84e0-44b3-9b03-0792bc8d162b" providerId="ADAL" clId="{AD6329A3-F70E-4FC3-A5CF-A6C366C082E2}" dt="2022-05-24T06:14:43.880" v="9944" actId="478"/>
          <ac:picMkLst>
            <pc:docMk/>
            <pc:sldMk cId="1258427158" sldId="3085"/>
            <ac:picMk id="16" creationId="{D9EB69B4-46AF-4970-BBBF-553F37D18521}"/>
          </ac:picMkLst>
        </pc:picChg>
        <pc:picChg chg="del">
          <ac:chgData name="Lucas Jellema" userId="7e183fbb-84e0-44b3-9b03-0792bc8d162b" providerId="ADAL" clId="{AD6329A3-F70E-4FC3-A5CF-A6C366C082E2}" dt="2022-05-24T06:14:43.880" v="9944" actId="478"/>
          <ac:picMkLst>
            <pc:docMk/>
            <pc:sldMk cId="1258427158" sldId="3085"/>
            <ac:picMk id="24" creationId="{B63EE8FA-40A6-4F50-A313-143CB0A2A3E0}"/>
          </ac:picMkLst>
        </pc:picChg>
        <pc:picChg chg="del">
          <ac:chgData name="Lucas Jellema" userId="7e183fbb-84e0-44b3-9b03-0792bc8d162b" providerId="ADAL" clId="{AD6329A3-F70E-4FC3-A5CF-A6C366C082E2}" dt="2022-05-24T06:14:43.880" v="9944" actId="478"/>
          <ac:picMkLst>
            <pc:docMk/>
            <pc:sldMk cId="1258427158" sldId="3085"/>
            <ac:picMk id="25" creationId="{08BD0DC0-EFF2-4710-839F-627C472BEC2E}"/>
          </ac:picMkLst>
        </pc:picChg>
        <pc:picChg chg="add mod">
          <ac:chgData name="Lucas Jellema" userId="7e183fbb-84e0-44b3-9b03-0792bc8d162b" providerId="ADAL" clId="{AD6329A3-F70E-4FC3-A5CF-A6C366C082E2}" dt="2022-05-24T06:14:57.136" v="9948"/>
          <ac:picMkLst>
            <pc:docMk/>
            <pc:sldMk cId="1258427158" sldId="3085"/>
            <ac:picMk id="30" creationId="{7B64BDC5-375B-4C90-B8C8-E0795E07E294}"/>
          </ac:picMkLst>
        </pc:picChg>
        <pc:cxnChg chg="del">
          <ac:chgData name="Lucas Jellema" userId="7e183fbb-84e0-44b3-9b03-0792bc8d162b" providerId="ADAL" clId="{AD6329A3-F70E-4FC3-A5CF-A6C366C082E2}" dt="2022-05-24T06:14:43.880" v="9944" actId="478"/>
          <ac:cxnSpMkLst>
            <pc:docMk/>
            <pc:sldMk cId="1258427158" sldId="3085"/>
            <ac:cxnSpMk id="18" creationId="{45E99072-4BD4-4DB8-88DC-304D88C1D2E8}"/>
          </ac:cxnSpMkLst>
        </pc:cxnChg>
        <pc:cxnChg chg="del">
          <ac:chgData name="Lucas Jellema" userId="7e183fbb-84e0-44b3-9b03-0792bc8d162b" providerId="ADAL" clId="{AD6329A3-F70E-4FC3-A5CF-A6C366C082E2}" dt="2022-05-24T06:14:43.880" v="9944" actId="478"/>
          <ac:cxnSpMkLst>
            <pc:docMk/>
            <pc:sldMk cId="1258427158" sldId="3085"/>
            <ac:cxnSpMk id="19" creationId="{D366CDD1-4CD9-4541-ACB6-6D6EB67AC32E}"/>
          </ac:cxnSpMkLst>
        </pc:cxnChg>
        <pc:cxnChg chg="del">
          <ac:chgData name="Lucas Jellema" userId="7e183fbb-84e0-44b3-9b03-0792bc8d162b" providerId="ADAL" clId="{AD6329A3-F70E-4FC3-A5CF-A6C366C082E2}" dt="2022-05-24T06:14:43.880" v="9944" actId="478"/>
          <ac:cxnSpMkLst>
            <pc:docMk/>
            <pc:sldMk cId="1258427158" sldId="3085"/>
            <ac:cxnSpMk id="22" creationId="{8CE90DAD-E0A5-468A-B7DA-3BF9F1E1D2BC}"/>
          </ac:cxnSpMkLst>
        </pc:cxnChg>
      </pc:sldChg>
      <pc:sldChg chg="addSp delSp modSp add mod">
        <pc:chgData name="Lucas Jellema" userId="7e183fbb-84e0-44b3-9b03-0792bc8d162b" providerId="ADAL" clId="{AD6329A3-F70E-4FC3-A5CF-A6C366C082E2}" dt="2022-05-24T06:15:38.464" v="9958" actId="1440"/>
        <pc:sldMkLst>
          <pc:docMk/>
          <pc:sldMk cId="381343329" sldId="3086"/>
        </pc:sldMkLst>
        <pc:picChg chg="del">
          <ac:chgData name="Lucas Jellema" userId="7e183fbb-84e0-44b3-9b03-0792bc8d162b" providerId="ADAL" clId="{AD6329A3-F70E-4FC3-A5CF-A6C366C082E2}" dt="2022-05-24T06:15:14.893" v="9952" actId="478"/>
          <ac:picMkLst>
            <pc:docMk/>
            <pc:sldMk cId="381343329" sldId="3086"/>
            <ac:picMk id="7" creationId="{CC96384B-F265-48A8-91A5-56C3A9D8B0CC}"/>
          </ac:picMkLst>
        </pc:picChg>
        <pc:picChg chg="add mod">
          <ac:chgData name="Lucas Jellema" userId="7e183fbb-84e0-44b3-9b03-0792bc8d162b" providerId="ADAL" clId="{AD6329A3-F70E-4FC3-A5CF-A6C366C082E2}" dt="2022-05-24T06:15:38.464" v="9958" actId="1440"/>
          <ac:picMkLst>
            <pc:docMk/>
            <pc:sldMk cId="381343329" sldId="3086"/>
            <ac:picMk id="8" creationId="{823EAF89-E5EA-47A3-9D78-EC0B6A24A599}"/>
          </ac:picMkLst>
        </pc:picChg>
        <pc:picChg chg="del">
          <ac:chgData name="Lucas Jellema" userId="7e183fbb-84e0-44b3-9b03-0792bc8d162b" providerId="ADAL" clId="{AD6329A3-F70E-4FC3-A5CF-A6C366C082E2}" dt="2022-05-24T06:15:25.767" v="9953" actId="478"/>
          <ac:picMkLst>
            <pc:docMk/>
            <pc:sldMk cId="381343329" sldId="3086"/>
            <ac:picMk id="30" creationId="{7B64BDC5-375B-4C90-B8C8-E0795E07E294}"/>
          </ac:picMkLst>
        </pc:picChg>
      </pc:sldChg>
      <pc:sldChg chg="new del">
        <pc:chgData name="Lucas Jellema" userId="7e183fbb-84e0-44b3-9b03-0792bc8d162b" providerId="ADAL" clId="{AD6329A3-F70E-4FC3-A5CF-A6C366C082E2}" dt="2022-05-24T06:18:54.060" v="10089" actId="47"/>
        <pc:sldMkLst>
          <pc:docMk/>
          <pc:sldMk cId="2012998563" sldId="3087"/>
        </pc:sldMkLst>
      </pc:sldChg>
      <pc:sldChg chg="addSp modSp add mod modAnim">
        <pc:chgData name="Lucas Jellema" userId="7e183fbb-84e0-44b3-9b03-0792bc8d162b" providerId="ADAL" clId="{AD6329A3-F70E-4FC3-A5CF-A6C366C082E2}" dt="2022-05-24T06:17:58.414" v="10082"/>
        <pc:sldMkLst>
          <pc:docMk/>
          <pc:sldMk cId="573249924" sldId="3088"/>
        </pc:sldMkLst>
        <pc:spChg chg="mod">
          <ac:chgData name="Lucas Jellema" userId="7e183fbb-84e0-44b3-9b03-0792bc8d162b" providerId="ADAL" clId="{AD6329A3-F70E-4FC3-A5CF-A6C366C082E2}" dt="2022-05-24T06:17:19.644" v="10028" actId="20577"/>
          <ac:spMkLst>
            <pc:docMk/>
            <pc:sldMk cId="573249924" sldId="3088"/>
            <ac:spMk id="2" creationId="{9405FC65-B57A-4225-8A07-83E1A535B367}"/>
          </ac:spMkLst>
        </pc:spChg>
        <pc:spChg chg="add mod">
          <ac:chgData name="Lucas Jellema" userId="7e183fbb-84e0-44b3-9b03-0792bc8d162b" providerId="ADAL" clId="{AD6329A3-F70E-4FC3-A5CF-A6C366C082E2}" dt="2022-05-24T06:16:18.667" v="9966" actId="1076"/>
          <ac:spMkLst>
            <pc:docMk/>
            <pc:sldMk cId="573249924" sldId="3088"/>
            <ac:spMk id="9" creationId="{01875BD1-F047-4DD3-B5AC-869605A4F915}"/>
          </ac:spMkLst>
        </pc:spChg>
        <pc:spChg chg="add mod">
          <ac:chgData name="Lucas Jellema" userId="7e183fbb-84e0-44b3-9b03-0792bc8d162b" providerId="ADAL" clId="{AD6329A3-F70E-4FC3-A5CF-A6C366C082E2}" dt="2022-05-24T06:16:18.667" v="9966" actId="1076"/>
          <ac:spMkLst>
            <pc:docMk/>
            <pc:sldMk cId="573249924" sldId="3088"/>
            <ac:spMk id="10" creationId="{E840A3F0-750B-43AE-8FA2-5C9448BDFAD3}"/>
          </ac:spMkLst>
        </pc:spChg>
        <pc:spChg chg="add mod">
          <ac:chgData name="Lucas Jellema" userId="7e183fbb-84e0-44b3-9b03-0792bc8d162b" providerId="ADAL" clId="{AD6329A3-F70E-4FC3-A5CF-A6C366C082E2}" dt="2022-05-24T06:16:18.667" v="9966" actId="1076"/>
          <ac:spMkLst>
            <pc:docMk/>
            <pc:sldMk cId="573249924" sldId="3088"/>
            <ac:spMk id="11" creationId="{57C22F71-AF03-4768-9D2A-F677B062032C}"/>
          </ac:spMkLst>
        </pc:spChg>
        <pc:picChg chg="add mod">
          <ac:chgData name="Lucas Jellema" userId="7e183fbb-84e0-44b3-9b03-0792bc8d162b" providerId="ADAL" clId="{AD6329A3-F70E-4FC3-A5CF-A6C366C082E2}" dt="2022-05-24T06:16:18.667" v="9966" actId="1076"/>
          <ac:picMkLst>
            <pc:docMk/>
            <pc:sldMk cId="573249924" sldId="3088"/>
            <ac:picMk id="7" creationId="{1D883FBD-D9E6-4BCE-A5BD-F2048057507E}"/>
          </ac:picMkLst>
        </pc:picChg>
        <pc:picChg chg="mod">
          <ac:chgData name="Lucas Jellema" userId="7e183fbb-84e0-44b3-9b03-0792bc8d162b" providerId="ADAL" clId="{AD6329A3-F70E-4FC3-A5CF-A6C366C082E2}" dt="2022-05-24T06:16:01.706" v="9962" actId="1076"/>
          <ac:picMkLst>
            <pc:docMk/>
            <pc:sldMk cId="573249924" sldId="3088"/>
            <ac:picMk id="8" creationId="{823EAF89-E5EA-47A3-9D78-EC0B6A24A599}"/>
          </ac:picMkLst>
        </pc:picChg>
        <pc:picChg chg="add mod">
          <ac:chgData name="Lucas Jellema" userId="7e183fbb-84e0-44b3-9b03-0792bc8d162b" providerId="ADAL" clId="{AD6329A3-F70E-4FC3-A5CF-A6C366C082E2}" dt="2022-05-24T06:16:37.924" v="9969" actId="1076"/>
          <ac:picMkLst>
            <pc:docMk/>
            <pc:sldMk cId="573249924" sldId="3088"/>
            <ac:picMk id="12" creationId="{0C775050-816E-4C9C-B8DE-1DB25487EC4B}"/>
          </ac:picMkLst>
        </pc:picChg>
        <pc:cxnChg chg="add">
          <ac:chgData name="Lucas Jellema" userId="7e183fbb-84e0-44b3-9b03-0792bc8d162b" providerId="ADAL" clId="{AD6329A3-F70E-4FC3-A5CF-A6C366C082E2}" dt="2022-05-24T06:16:56.719" v="9970" actId="11529"/>
          <ac:cxnSpMkLst>
            <pc:docMk/>
            <pc:sldMk cId="573249924" sldId="3088"/>
            <ac:cxnSpMk id="14" creationId="{605277B8-C214-4F95-BD85-70D06CC66792}"/>
          </ac:cxnSpMkLst>
        </pc:cxnChg>
      </pc:sldChg>
      <pc:sldChg chg="addSp delSp modSp add mod modAnim">
        <pc:chgData name="Lucas Jellema" userId="7e183fbb-84e0-44b3-9b03-0792bc8d162b" providerId="ADAL" clId="{AD6329A3-F70E-4FC3-A5CF-A6C366C082E2}" dt="2022-05-24T06:27:23.384" v="10782" actId="1076"/>
        <pc:sldMkLst>
          <pc:docMk/>
          <pc:sldMk cId="1669931336" sldId="3089"/>
        </pc:sldMkLst>
        <pc:spChg chg="mod">
          <ac:chgData name="Lucas Jellema" userId="7e183fbb-84e0-44b3-9b03-0792bc8d162b" providerId="ADAL" clId="{AD6329A3-F70E-4FC3-A5CF-A6C366C082E2}" dt="2022-05-24T06:17:47.447" v="10080" actId="20577"/>
          <ac:spMkLst>
            <pc:docMk/>
            <pc:sldMk cId="1669931336" sldId="3089"/>
            <ac:spMk id="2" creationId="{9405FC65-B57A-4225-8A07-83E1A535B367}"/>
          </ac:spMkLst>
        </pc:spChg>
        <pc:spChg chg="del">
          <ac:chgData name="Lucas Jellema" userId="7e183fbb-84e0-44b3-9b03-0792bc8d162b" providerId="ADAL" clId="{AD6329A3-F70E-4FC3-A5CF-A6C366C082E2}" dt="2022-05-24T06:17:52.701" v="10081" actId="478"/>
          <ac:spMkLst>
            <pc:docMk/>
            <pc:sldMk cId="1669931336" sldId="3089"/>
            <ac:spMk id="9" creationId="{01875BD1-F047-4DD3-B5AC-869605A4F915}"/>
          </ac:spMkLst>
        </pc:spChg>
        <pc:spChg chg="del">
          <ac:chgData name="Lucas Jellema" userId="7e183fbb-84e0-44b3-9b03-0792bc8d162b" providerId="ADAL" clId="{AD6329A3-F70E-4FC3-A5CF-A6C366C082E2}" dt="2022-05-24T06:17:52.701" v="10081" actId="478"/>
          <ac:spMkLst>
            <pc:docMk/>
            <pc:sldMk cId="1669931336" sldId="3089"/>
            <ac:spMk id="10" creationId="{E840A3F0-750B-43AE-8FA2-5C9448BDFAD3}"/>
          </ac:spMkLst>
        </pc:spChg>
        <pc:spChg chg="del">
          <ac:chgData name="Lucas Jellema" userId="7e183fbb-84e0-44b3-9b03-0792bc8d162b" providerId="ADAL" clId="{AD6329A3-F70E-4FC3-A5CF-A6C366C082E2}" dt="2022-05-24T06:17:52.701" v="10081" actId="478"/>
          <ac:spMkLst>
            <pc:docMk/>
            <pc:sldMk cId="1669931336" sldId="3089"/>
            <ac:spMk id="11" creationId="{57C22F71-AF03-4768-9D2A-F677B062032C}"/>
          </ac:spMkLst>
        </pc:spChg>
        <pc:spChg chg="add mod">
          <ac:chgData name="Lucas Jellema" userId="7e183fbb-84e0-44b3-9b03-0792bc8d162b" providerId="ADAL" clId="{AD6329A3-F70E-4FC3-A5CF-A6C366C082E2}" dt="2022-05-24T06:27:18.082" v="10780" actId="1076"/>
          <ac:spMkLst>
            <pc:docMk/>
            <pc:sldMk cId="1669931336" sldId="3089"/>
            <ac:spMk id="20" creationId="{5F7C46C0-36E3-482D-B5DE-C9F140D1B635}"/>
          </ac:spMkLst>
        </pc:spChg>
        <pc:spChg chg="add mod">
          <ac:chgData name="Lucas Jellema" userId="7e183fbb-84e0-44b3-9b03-0792bc8d162b" providerId="ADAL" clId="{AD6329A3-F70E-4FC3-A5CF-A6C366C082E2}" dt="2022-05-24T06:27:23.384" v="10782" actId="1076"/>
          <ac:spMkLst>
            <pc:docMk/>
            <pc:sldMk cId="1669931336" sldId="3089"/>
            <ac:spMk id="21" creationId="{676DFCA9-FEC2-4906-BA9B-2E7BB2F1E39D}"/>
          </ac:spMkLst>
        </pc:spChg>
        <pc:picChg chg="del">
          <ac:chgData name="Lucas Jellema" userId="7e183fbb-84e0-44b3-9b03-0792bc8d162b" providerId="ADAL" clId="{AD6329A3-F70E-4FC3-A5CF-A6C366C082E2}" dt="2022-05-24T06:17:52.701" v="10081" actId="478"/>
          <ac:picMkLst>
            <pc:docMk/>
            <pc:sldMk cId="1669931336" sldId="3089"/>
            <ac:picMk id="7" creationId="{1D883FBD-D9E6-4BCE-A5BD-F2048057507E}"/>
          </ac:picMkLst>
        </pc:picChg>
        <pc:picChg chg="del">
          <ac:chgData name="Lucas Jellema" userId="7e183fbb-84e0-44b3-9b03-0792bc8d162b" providerId="ADAL" clId="{AD6329A3-F70E-4FC3-A5CF-A6C366C082E2}" dt="2022-05-24T06:18:02.770" v="10083" actId="478"/>
          <ac:picMkLst>
            <pc:docMk/>
            <pc:sldMk cId="1669931336" sldId="3089"/>
            <ac:picMk id="12" creationId="{0C775050-816E-4C9C-B8DE-1DB25487EC4B}"/>
          </ac:picMkLst>
        </pc:picChg>
        <pc:picChg chg="add mod ord">
          <ac:chgData name="Lucas Jellema" userId="7e183fbb-84e0-44b3-9b03-0792bc8d162b" providerId="ADAL" clId="{AD6329A3-F70E-4FC3-A5CF-A6C366C082E2}" dt="2022-05-24T06:26:55.563" v="10778" actId="1440"/>
          <ac:picMkLst>
            <pc:docMk/>
            <pc:sldMk cId="1669931336" sldId="3089"/>
            <ac:picMk id="15" creationId="{1D855BE2-76B9-408E-B510-37809A1DC990}"/>
          </ac:picMkLst>
        </pc:picChg>
        <pc:picChg chg="add mod">
          <ac:chgData name="Lucas Jellema" userId="7e183fbb-84e0-44b3-9b03-0792bc8d162b" providerId="ADAL" clId="{AD6329A3-F70E-4FC3-A5CF-A6C366C082E2}" dt="2022-05-24T06:26:44.714" v="10773" actId="1440"/>
          <ac:picMkLst>
            <pc:docMk/>
            <pc:sldMk cId="1669931336" sldId="3089"/>
            <ac:picMk id="18" creationId="{BD20609B-9D0E-4D71-9060-12A83E7669F6}"/>
          </ac:picMkLst>
        </pc:picChg>
        <pc:cxnChg chg="mod ord">
          <ac:chgData name="Lucas Jellema" userId="7e183fbb-84e0-44b3-9b03-0792bc8d162b" providerId="ADAL" clId="{AD6329A3-F70E-4FC3-A5CF-A6C366C082E2}" dt="2022-05-24T06:26:42.693" v="10772" actId="14100"/>
          <ac:cxnSpMkLst>
            <pc:docMk/>
            <pc:sldMk cId="1669931336" sldId="3089"/>
            <ac:cxnSpMk id="14" creationId="{605277B8-C214-4F95-BD85-70D06CC66792}"/>
          </ac:cxnSpMkLst>
        </pc:cxnChg>
      </pc:sldChg>
      <pc:sldChg chg="addSp modSp add mod">
        <pc:chgData name="Lucas Jellema" userId="7e183fbb-84e0-44b3-9b03-0792bc8d162b" providerId="ADAL" clId="{AD6329A3-F70E-4FC3-A5CF-A6C366C082E2}" dt="2022-05-24T07:18:55.943" v="11311" actId="1037"/>
        <pc:sldMkLst>
          <pc:docMk/>
          <pc:sldMk cId="205957552" sldId="3090"/>
        </pc:sldMkLst>
        <pc:spChg chg="mod">
          <ac:chgData name="Lucas Jellema" userId="7e183fbb-84e0-44b3-9b03-0792bc8d162b" providerId="ADAL" clId="{AD6329A3-F70E-4FC3-A5CF-A6C366C082E2}" dt="2022-05-24T06:28:16.343" v="10802" actId="20577"/>
          <ac:spMkLst>
            <pc:docMk/>
            <pc:sldMk cId="205957552" sldId="3090"/>
            <ac:spMk id="2" creationId="{6D68AE46-BA63-46E5-8E4A-1A2C59B80EE3}"/>
          </ac:spMkLst>
        </pc:spChg>
        <pc:spChg chg="mod">
          <ac:chgData name="Lucas Jellema" userId="7e183fbb-84e0-44b3-9b03-0792bc8d162b" providerId="ADAL" clId="{AD6329A3-F70E-4FC3-A5CF-A6C366C082E2}" dt="2022-05-24T07:15:45.878" v="11275" actId="6549"/>
          <ac:spMkLst>
            <pc:docMk/>
            <pc:sldMk cId="205957552" sldId="3090"/>
            <ac:spMk id="3" creationId="{F7B6F478-91DE-4609-A627-914A1E604E18}"/>
          </ac:spMkLst>
        </pc:spChg>
        <pc:spChg chg="mod">
          <ac:chgData name="Lucas Jellema" userId="7e183fbb-84e0-44b3-9b03-0792bc8d162b" providerId="ADAL" clId="{AD6329A3-F70E-4FC3-A5CF-A6C366C082E2}" dt="2022-05-24T07:18:55.943" v="11311" actId="1037"/>
          <ac:spMkLst>
            <pc:docMk/>
            <pc:sldMk cId="205957552" sldId="3090"/>
            <ac:spMk id="7" creationId="{561F5E6F-81E8-4FAF-8C2E-DE3ADFFE6273}"/>
          </ac:spMkLst>
        </pc:spChg>
        <pc:spChg chg="mod">
          <ac:chgData name="Lucas Jellema" userId="7e183fbb-84e0-44b3-9b03-0792bc8d162b" providerId="ADAL" clId="{AD6329A3-F70E-4FC3-A5CF-A6C366C082E2}" dt="2022-05-24T07:18:55.943" v="11311" actId="1037"/>
          <ac:spMkLst>
            <pc:docMk/>
            <pc:sldMk cId="205957552" sldId="3090"/>
            <ac:spMk id="10" creationId="{E2D34A1A-4C8E-4AF5-850A-5D2142EADA3F}"/>
          </ac:spMkLst>
        </pc:spChg>
        <pc:spChg chg="mod">
          <ac:chgData name="Lucas Jellema" userId="7e183fbb-84e0-44b3-9b03-0792bc8d162b" providerId="ADAL" clId="{AD6329A3-F70E-4FC3-A5CF-A6C366C082E2}" dt="2022-05-24T07:18:55.943" v="11311" actId="1037"/>
          <ac:spMkLst>
            <pc:docMk/>
            <pc:sldMk cId="205957552" sldId="3090"/>
            <ac:spMk id="12" creationId="{56DD6EE9-640E-41DB-8897-D28908C03C3A}"/>
          </ac:spMkLst>
        </pc:spChg>
        <pc:spChg chg="mod">
          <ac:chgData name="Lucas Jellema" userId="7e183fbb-84e0-44b3-9b03-0792bc8d162b" providerId="ADAL" clId="{AD6329A3-F70E-4FC3-A5CF-A6C366C082E2}" dt="2022-05-24T07:18:55.943" v="11311" actId="1037"/>
          <ac:spMkLst>
            <pc:docMk/>
            <pc:sldMk cId="205957552" sldId="3090"/>
            <ac:spMk id="26" creationId="{EA8B24A9-D412-4347-A31A-C871F2DCFEA4}"/>
          </ac:spMkLst>
        </pc:spChg>
        <pc:spChg chg="mod">
          <ac:chgData name="Lucas Jellema" userId="7e183fbb-84e0-44b3-9b03-0792bc8d162b" providerId="ADAL" clId="{AD6329A3-F70E-4FC3-A5CF-A6C366C082E2}" dt="2022-05-24T07:18:55.943" v="11311" actId="1037"/>
          <ac:spMkLst>
            <pc:docMk/>
            <pc:sldMk cId="205957552" sldId="3090"/>
            <ac:spMk id="30" creationId="{8676B1F2-0F6C-4AE6-86CC-A2DBA90C3E4C}"/>
          </ac:spMkLst>
        </pc:spChg>
        <pc:spChg chg="mod">
          <ac:chgData name="Lucas Jellema" userId="7e183fbb-84e0-44b3-9b03-0792bc8d162b" providerId="ADAL" clId="{AD6329A3-F70E-4FC3-A5CF-A6C366C082E2}" dt="2022-05-24T07:18:55.943" v="11311" actId="1037"/>
          <ac:spMkLst>
            <pc:docMk/>
            <pc:sldMk cId="205957552" sldId="3090"/>
            <ac:spMk id="31" creationId="{C439AB65-ACAA-419D-A2BD-5AF74B980834}"/>
          </ac:spMkLst>
        </pc:spChg>
        <pc:spChg chg="mod">
          <ac:chgData name="Lucas Jellema" userId="7e183fbb-84e0-44b3-9b03-0792bc8d162b" providerId="ADAL" clId="{AD6329A3-F70E-4FC3-A5CF-A6C366C082E2}" dt="2022-05-24T07:18:55.943" v="11311" actId="1037"/>
          <ac:spMkLst>
            <pc:docMk/>
            <pc:sldMk cId="205957552" sldId="3090"/>
            <ac:spMk id="32" creationId="{705AD199-6177-4A91-92BA-7A50E17BEAA0}"/>
          </ac:spMkLst>
        </pc:spChg>
        <pc:spChg chg="mod">
          <ac:chgData name="Lucas Jellema" userId="7e183fbb-84e0-44b3-9b03-0792bc8d162b" providerId="ADAL" clId="{AD6329A3-F70E-4FC3-A5CF-A6C366C082E2}" dt="2022-05-24T07:18:55.943" v="11311" actId="1037"/>
          <ac:spMkLst>
            <pc:docMk/>
            <pc:sldMk cId="205957552" sldId="3090"/>
            <ac:spMk id="33" creationId="{EFD2EDFD-23D5-4663-A177-B773FBFFB579}"/>
          </ac:spMkLst>
        </pc:spChg>
        <pc:spChg chg="mod">
          <ac:chgData name="Lucas Jellema" userId="7e183fbb-84e0-44b3-9b03-0792bc8d162b" providerId="ADAL" clId="{AD6329A3-F70E-4FC3-A5CF-A6C366C082E2}" dt="2022-05-24T07:18:55.943" v="11311" actId="1037"/>
          <ac:spMkLst>
            <pc:docMk/>
            <pc:sldMk cId="205957552" sldId="3090"/>
            <ac:spMk id="34" creationId="{48D37054-535D-4097-9114-439D4757340A}"/>
          </ac:spMkLst>
        </pc:spChg>
        <pc:spChg chg="mod">
          <ac:chgData name="Lucas Jellema" userId="7e183fbb-84e0-44b3-9b03-0792bc8d162b" providerId="ADAL" clId="{AD6329A3-F70E-4FC3-A5CF-A6C366C082E2}" dt="2022-05-24T07:18:55.943" v="11311" actId="1037"/>
          <ac:spMkLst>
            <pc:docMk/>
            <pc:sldMk cId="205957552" sldId="3090"/>
            <ac:spMk id="36" creationId="{70AF1485-B553-4D7C-8D82-14A15E171888}"/>
          </ac:spMkLst>
        </pc:spChg>
        <pc:spChg chg="add mod ord">
          <ac:chgData name="Lucas Jellema" userId="7e183fbb-84e0-44b3-9b03-0792bc8d162b" providerId="ADAL" clId="{AD6329A3-F70E-4FC3-A5CF-A6C366C082E2}" dt="2022-05-24T07:18:49.723" v="11308" actId="208"/>
          <ac:spMkLst>
            <pc:docMk/>
            <pc:sldMk cId="205957552" sldId="3090"/>
            <ac:spMk id="45" creationId="{369F4041-FCF1-499D-B041-D8586C4FD264}"/>
          </ac:spMkLst>
        </pc:spChg>
        <pc:grpChg chg="add mod">
          <ac:chgData name="Lucas Jellema" userId="7e183fbb-84e0-44b3-9b03-0792bc8d162b" providerId="ADAL" clId="{AD6329A3-F70E-4FC3-A5CF-A6C366C082E2}" dt="2022-05-24T07:18:55.943" v="11311" actId="1037"/>
          <ac:grpSpMkLst>
            <pc:docMk/>
            <pc:sldMk cId="205957552" sldId="3090"/>
            <ac:grpSpMk id="6" creationId="{D3622914-D737-4831-8B55-73AE9F6E1542}"/>
          </ac:grpSpMkLst>
        </pc:grpChg>
        <pc:picChg chg="mod">
          <ac:chgData name="Lucas Jellema" userId="7e183fbb-84e0-44b3-9b03-0792bc8d162b" providerId="ADAL" clId="{AD6329A3-F70E-4FC3-A5CF-A6C366C082E2}" dt="2022-05-24T07:18:55.943" v="11311" actId="1037"/>
          <ac:picMkLst>
            <pc:docMk/>
            <pc:sldMk cId="205957552" sldId="3090"/>
            <ac:picMk id="8" creationId="{66D99C3D-0628-4F23-AEFD-332C4E001DBD}"/>
          </ac:picMkLst>
        </pc:picChg>
        <pc:picChg chg="mod">
          <ac:chgData name="Lucas Jellema" userId="7e183fbb-84e0-44b3-9b03-0792bc8d162b" providerId="ADAL" clId="{AD6329A3-F70E-4FC3-A5CF-A6C366C082E2}" dt="2022-05-24T07:18:55.943" v="11311" actId="1037"/>
          <ac:picMkLst>
            <pc:docMk/>
            <pc:sldMk cId="205957552" sldId="3090"/>
            <ac:picMk id="9" creationId="{8990D0CF-F99A-4F10-921D-AD8748129979}"/>
          </ac:picMkLst>
        </pc:picChg>
        <pc:picChg chg="mod">
          <ac:chgData name="Lucas Jellema" userId="7e183fbb-84e0-44b3-9b03-0792bc8d162b" providerId="ADAL" clId="{AD6329A3-F70E-4FC3-A5CF-A6C366C082E2}" dt="2022-05-24T07:18:55.943" v="11311" actId="1037"/>
          <ac:picMkLst>
            <pc:docMk/>
            <pc:sldMk cId="205957552" sldId="3090"/>
            <ac:picMk id="11" creationId="{E645852F-5F44-46DF-9F1F-FC6D2F66BA4F}"/>
          </ac:picMkLst>
        </pc:picChg>
        <pc:picChg chg="mod">
          <ac:chgData name="Lucas Jellema" userId="7e183fbb-84e0-44b3-9b03-0792bc8d162b" providerId="ADAL" clId="{AD6329A3-F70E-4FC3-A5CF-A6C366C082E2}" dt="2022-05-24T07:18:55.943" v="11311" actId="1037"/>
          <ac:picMkLst>
            <pc:docMk/>
            <pc:sldMk cId="205957552" sldId="3090"/>
            <ac:picMk id="13" creationId="{E7DB907E-6465-4306-83A1-C64D13C3FDF7}"/>
          </ac:picMkLst>
        </pc:picChg>
        <pc:picChg chg="mod">
          <ac:chgData name="Lucas Jellema" userId="7e183fbb-84e0-44b3-9b03-0792bc8d162b" providerId="ADAL" clId="{AD6329A3-F70E-4FC3-A5CF-A6C366C082E2}" dt="2022-05-24T07:18:55.943" v="11311" actId="1037"/>
          <ac:picMkLst>
            <pc:docMk/>
            <pc:sldMk cId="205957552" sldId="3090"/>
            <ac:picMk id="14" creationId="{C2A3424E-7C67-4EE3-A404-BA32BDE4E38B}"/>
          </ac:picMkLst>
        </pc:picChg>
        <pc:picChg chg="mod">
          <ac:chgData name="Lucas Jellema" userId="7e183fbb-84e0-44b3-9b03-0792bc8d162b" providerId="ADAL" clId="{AD6329A3-F70E-4FC3-A5CF-A6C366C082E2}" dt="2022-05-24T07:18:55.943" v="11311" actId="1037"/>
          <ac:picMkLst>
            <pc:docMk/>
            <pc:sldMk cId="205957552" sldId="3090"/>
            <ac:picMk id="15" creationId="{6D2FF340-99CC-4368-985F-F2C5C8087C59}"/>
          </ac:picMkLst>
        </pc:picChg>
        <pc:picChg chg="mod">
          <ac:chgData name="Lucas Jellema" userId="7e183fbb-84e0-44b3-9b03-0792bc8d162b" providerId="ADAL" clId="{AD6329A3-F70E-4FC3-A5CF-A6C366C082E2}" dt="2022-05-24T07:18:55.943" v="11311" actId="1037"/>
          <ac:picMkLst>
            <pc:docMk/>
            <pc:sldMk cId="205957552" sldId="3090"/>
            <ac:picMk id="20" creationId="{9A15C35C-03B6-4387-9D10-39681F8217B1}"/>
          </ac:picMkLst>
        </pc:picChg>
        <pc:picChg chg="mod">
          <ac:chgData name="Lucas Jellema" userId="7e183fbb-84e0-44b3-9b03-0792bc8d162b" providerId="ADAL" clId="{AD6329A3-F70E-4FC3-A5CF-A6C366C082E2}" dt="2022-05-24T07:18:55.943" v="11311" actId="1037"/>
          <ac:picMkLst>
            <pc:docMk/>
            <pc:sldMk cId="205957552" sldId="3090"/>
            <ac:picMk id="21" creationId="{4AF8D84B-FBF4-4237-B0A7-37E3F75AF789}"/>
          </ac:picMkLst>
        </pc:picChg>
        <pc:picChg chg="mod">
          <ac:chgData name="Lucas Jellema" userId="7e183fbb-84e0-44b3-9b03-0792bc8d162b" providerId="ADAL" clId="{AD6329A3-F70E-4FC3-A5CF-A6C366C082E2}" dt="2022-05-24T07:18:55.943" v="11311" actId="1037"/>
          <ac:picMkLst>
            <pc:docMk/>
            <pc:sldMk cId="205957552" sldId="3090"/>
            <ac:picMk id="22" creationId="{6EFE8144-4C54-4963-A626-035E9A94571F}"/>
          </ac:picMkLst>
        </pc:picChg>
        <pc:picChg chg="mod">
          <ac:chgData name="Lucas Jellema" userId="7e183fbb-84e0-44b3-9b03-0792bc8d162b" providerId="ADAL" clId="{AD6329A3-F70E-4FC3-A5CF-A6C366C082E2}" dt="2022-05-24T07:18:55.943" v="11311" actId="1037"/>
          <ac:picMkLst>
            <pc:docMk/>
            <pc:sldMk cId="205957552" sldId="3090"/>
            <ac:picMk id="23" creationId="{79689673-939D-410A-9748-7782BD1CFDB1}"/>
          </ac:picMkLst>
        </pc:picChg>
        <pc:picChg chg="mod">
          <ac:chgData name="Lucas Jellema" userId="7e183fbb-84e0-44b3-9b03-0792bc8d162b" providerId="ADAL" clId="{AD6329A3-F70E-4FC3-A5CF-A6C366C082E2}" dt="2022-05-24T07:18:55.943" v="11311" actId="1037"/>
          <ac:picMkLst>
            <pc:docMk/>
            <pc:sldMk cId="205957552" sldId="3090"/>
            <ac:picMk id="37" creationId="{D22F3E40-1005-46F4-B875-50FDDE086904}"/>
          </ac:picMkLst>
        </pc:picChg>
        <pc:picChg chg="mod">
          <ac:chgData name="Lucas Jellema" userId="7e183fbb-84e0-44b3-9b03-0792bc8d162b" providerId="ADAL" clId="{AD6329A3-F70E-4FC3-A5CF-A6C366C082E2}" dt="2022-05-24T07:18:55.943" v="11311" actId="1037"/>
          <ac:picMkLst>
            <pc:docMk/>
            <pc:sldMk cId="205957552" sldId="3090"/>
            <ac:picMk id="41" creationId="{44AB9F3E-78E4-4157-8521-10A3F47FB92D}"/>
          </ac:picMkLst>
        </pc:picChg>
        <pc:picChg chg="mod">
          <ac:chgData name="Lucas Jellema" userId="7e183fbb-84e0-44b3-9b03-0792bc8d162b" providerId="ADAL" clId="{AD6329A3-F70E-4FC3-A5CF-A6C366C082E2}" dt="2022-05-24T07:18:55.943" v="11311" actId="1037"/>
          <ac:picMkLst>
            <pc:docMk/>
            <pc:sldMk cId="205957552" sldId="3090"/>
            <ac:picMk id="42" creationId="{432F59DC-AE92-40C9-A12D-D3195C9ADEE5}"/>
          </ac:picMkLst>
        </pc:picChg>
        <pc:cxnChg chg="mod">
          <ac:chgData name="Lucas Jellema" userId="7e183fbb-84e0-44b3-9b03-0792bc8d162b" providerId="ADAL" clId="{AD6329A3-F70E-4FC3-A5CF-A6C366C082E2}" dt="2022-05-24T07:18:55.943" v="11311" actId="1037"/>
          <ac:cxnSpMkLst>
            <pc:docMk/>
            <pc:sldMk cId="205957552" sldId="3090"/>
            <ac:cxnSpMk id="16" creationId="{FFC2BD43-0FE1-4107-930D-2AFBF10ADD1C}"/>
          </ac:cxnSpMkLst>
        </pc:cxnChg>
        <pc:cxnChg chg="mod">
          <ac:chgData name="Lucas Jellema" userId="7e183fbb-84e0-44b3-9b03-0792bc8d162b" providerId="ADAL" clId="{AD6329A3-F70E-4FC3-A5CF-A6C366C082E2}" dt="2022-05-24T07:18:55.943" v="11311" actId="1037"/>
          <ac:cxnSpMkLst>
            <pc:docMk/>
            <pc:sldMk cId="205957552" sldId="3090"/>
            <ac:cxnSpMk id="17" creationId="{A15C3123-F0DD-4234-9599-21136B66F541}"/>
          </ac:cxnSpMkLst>
        </pc:cxnChg>
        <pc:cxnChg chg="mod">
          <ac:chgData name="Lucas Jellema" userId="7e183fbb-84e0-44b3-9b03-0792bc8d162b" providerId="ADAL" clId="{AD6329A3-F70E-4FC3-A5CF-A6C366C082E2}" dt="2022-05-24T07:18:55.943" v="11311" actId="1037"/>
          <ac:cxnSpMkLst>
            <pc:docMk/>
            <pc:sldMk cId="205957552" sldId="3090"/>
            <ac:cxnSpMk id="18" creationId="{41CD25E2-9FC2-467F-AC57-BE5D8761B656}"/>
          </ac:cxnSpMkLst>
        </pc:cxnChg>
        <pc:cxnChg chg="mod">
          <ac:chgData name="Lucas Jellema" userId="7e183fbb-84e0-44b3-9b03-0792bc8d162b" providerId="ADAL" clId="{AD6329A3-F70E-4FC3-A5CF-A6C366C082E2}" dt="2022-05-24T07:18:55.943" v="11311" actId="1037"/>
          <ac:cxnSpMkLst>
            <pc:docMk/>
            <pc:sldMk cId="205957552" sldId="3090"/>
            <ac:cxnSpMk id="19" creationId="{80044957-F223-4999-883F-172648CDCB5E}"/>
          </ac:cxnSpMkLst>
        </pc:cxnChg>
        <pc:cxnChg chg="mod">
          <ac:chgData name="Lucas Jellema" userId="7e183fbb-84e0-44b3-9b03-0792bc8d162b" providerId="ADAL" clId="{AD6329A3-F70E-4FC3-A5CF-A6C366C082E2}" dt="2022-05-24T07:18:55.943" v="11311" actId="1037"/>
          <ac:cxnSpMkLst>
            <pc:docMk/>
            <pc:sldMk cId="205957552" sldId="3090"/>
            <ac:cxnSpMk id="24" creationId="{6E4FB4F6-C154-4420-98D3-589DDCBC08C0}"/>
          </ac:cxnSpMkLst>
        </pc:cxnChg>
        <pc:cxnChg chg="mod">
          <ac:chgData name="Lucas Jellema" userId="7e183fbb-84e0-44b3-9b03-0792bc8d162b" providerId="ADAL" clId="{AD6329A3-F70E-4FC3-A5CF-A6C366C082E2}" dt="2022-05-24T07:18:55.943" v="11311" actId="1037"/>
          <ac:cxnSpMkLst>
            <pc:docMk/>
            <pc:sldMk cId="205957552" sldId="3090"/>
            <ac:cxnSpMk id="25" creationId="{FCEB0B10-43A8-4192-BC4A-6A80232101B0}"/>
          </ac:cxnSpMkLst>
        </pc:cxnChg>
        <pc:cxnChg chg="mod">
          <ac:chgData name="Lucas Jellema" userId="7e183fbb-84e0-44b3-9b03-0792bc8d162b" providerId="ADAL" clId="{AD6329A3-F70E-4FC3-A5CF-A6C366C082E2}" dt="2022-05-24T07:18:55.943" v="11311" actId="1037"/>
          <ac:cxnSpMkLst>
            <pc:docMk/>
            <pc:sldMk cId="205957552" sldId="3090"/>
            <ac:cxnSpMk id="27" creationId="{D4A221DD-1BEC-4CA9-86E2-90F2C0FBD72F}"/>
          </ac:cxnSpMkLst>
        </pc:cxnChg>
        <pc:cxnChg chg="mod">
          <ac:chgData name="Lucas Jellema" userId="7e183fbb-84e0-44b3-9b03-0792bc8d162b" providerId="ADAL" clId="{AD6329A3-F70E-4FC3-A5CF-A6C366C082E2}" dt="2022-05-24T07:18:55.943" v="11311" actId="1037"/>
          <ac:cxnSpMkLst>
            <pc:docMk/>
            <pc:sldMk cId="205957552" sldId="3090"/>
            <ac:cxnSpMk id="28" creationId="{940715FA-8798-455B-AC16-6E7ADBBB2FCD}"/>
          </ac:cxnSpMkLst>
        </pc:cxnChg>
        <pc:cxnChg chg="mod">
          <ac:chgData name="Lucas Jellema" userId="7e183fbb-84e0-44b3-9b03-0792bc8d162b" providerId="ADAL" clId="{AD6329A3-F70E-4FC3-A5CF-A6C366C082E2}" dt="2022-05-24T07:18:55.943" v="11311" actId="1037"/>
          <ac:cxnSpMkLst>
            <pc:docMk/>
            <pc:sldMk cId="205957552" sldId="3090"/>
            <ac:cxnSpMk id="29" creationId="{F61F0000-47EC-4B1B-891A-66C45D52557F}"/>
          </ac:cxnSpMkLst>
        </pc:cxnChg>
        <pc:cxnChg chg="mod">
          <ac:chgData name="Lucas Jellema" userId="7e183fbb-84e0-44b3-9b03-0792bc8d162b" providerId="ADAL" clId="{AD6329A3-F70E-4FC3-A5CF-A6C366C082E2}" dt="2022-05-24T07:18:55.943" v="11311" actId="1037"/>
          <ac:cxnSpMkLst>
            <pc:docMk/>
            <pc:sldMk cId="205957552" sldId="3090"/>
            <ac:cxnSpMk id="35" creationId="{DFB1EDB2-8620-4660-A266-18C4141F6D1C}"/>
          </ac:cxnSpMkLst>
        </pc:cxnChg>
        <pc:cxnChg chg="mod">
          <ac:chgData name="Lucas Jellema" userId="7e183fbb-84e0-44b3-9b03-0792bc8d162b" providerId="ADAL" clId="{AD6329A3-F70E-4FC3-A5CF-A6C366C082E2}" dt="2022-05-24T07:18:55.943" v="11311" actId="1037"/>
          <ac:cxnSpMkLst>
            <pc:docMk/>
            <pc:sldMk cId="205957552" sldId="3090"/>
            <ac:cxnSpMk id="38" creationId="{5341A549-6FF2-45BC-A2D8-280E7C3FD554}"/>
          </ac:cxnSpMkLst>
        </pc:cxnChg>
        <pc:cxnChg chg="mod">
          <ac:chgData name="Lucas Jellema" userId="7e183fbb-84e0-44b3-9b03-0792bc8d162b" providerId="ADAL" clId="{AD6329A3-F70E-4FC3-A5CF-A6C366C082E2}" dt="2022-05-24T07:18:55.943" v="11311" actId="1037"/>
          <ac:cxnSpMkLst>
            <pc:docMk/>
            <pc:sldMk cId="205957552" sldId="3090"/>
            <ac:cxnSpMk id="39" creationId="{61AFDE82-35AC-4DEA-9F8E-054DD5BA0B2C}"/>
          </ac:cxnSpMkLst>
        </pc:cxnChg>
        <pc:cxnChg chg="mod">
          <ac:chgData name="Lucas Jellema" userId="7e183fbb-84e0-44b3-9b03-0792bc8d162b" providerId="ADAL" clId="{AD6329A3-F70E-4FC3-A5CF-A6C366C082E2}" dt="2022-05-24T07:18:55.943" v="11311" actId="1037"/>
          <ac:cxnSpMkLst>
            <pc:docMk/>
            <pc:sldMk cId="205957552" sldId="3090"/>
            <ac:cxnSpMk id="40" creationId="{7AF84527-3928-44AB-8365-210E7765A998}"/>
          </ac:cxnSpMkLst>
        </pc:cxnChg>
        <pc:cxnChg chg="mod">
          <ac:chgData name="Lucas Jellema" userId="7e183fbb-84e0-44b3-9b03-0792bc8d162b" providerId="ADAL" clId="{AD6329A3-F70E-4FC3-A5CF-A6C366C082E2}" dt="2022-05-24T07:18:55.943" v="11311" actId="1037"/>
          <ac:cxnSpMkLst>
            <pc:docMk/>
            <pc:sldMk cId="205957552" sldId="3090"/>
            <ac:cxnSpMk id="43" creationId="{D18F4D3B-C3F7-4ECE-9BB1-836AC6EC0AA2}"/>
          </ac:cxnSpMkLst>
        </pc:cxnChg>
        <pc:cxnChg chg="mod">
          <ac:chgData name="Lucas Jellema" userId="7e183fbb-84e0-44b3-9b03-0792bc8d162b" providerId="ADAL" clId="{AD6329A3-F70E-4FC3-A5CF-A6C366C082E2}" dt="2022-05-24T07:18:55.943" v="11311" actId="1037"/>
          <ac:cxnSpMkLst>
            <pc:docMk/>
            <pc:sldMk cId="205957552" sldId="3090"/>
            <ac:cxnSpMk id="44" creationId="{66BCE3EB-8C66-480E-8C3B-22B8D8BD5B0C}"/>
          </ac:cxnSpMkLst>
        </pc:cxnChg>
      </pc:sldChg>
      <pc:sldChg chg="addSp delSp modSp new del mod modAnim">
        <pc:chgData name="Lucas Jellema" userId="7e183fbb-84e0-44b3-9b03-0792bc8d162b" providerId="ADAL" clId="{AD6329A3-F70E-4FC3-A5CF-A6C366C082E2}" dt="2022-05-24T07:19:04.833" v="11312" actId="47"/>
        <pc:sldMkLst>
          <pc:docMk/>
          <pc:sldMk cId="3815067282" sldId="3091"/>
        </pc:sldMkLst>
        <pc:spChg chg="add mod">
          <ac:chgData name="Lucas Jellema" userId="7e183fbb-84e0-44b3-9b03-0792bc8d162b" providerId="ADAL" clId="{AD6329A3-F70E-4FC3-A5CF-A6C366C082E2}" dt="2022-05-24T07:17:46.779" v="11291" actId="164"/>
          <ac:spMkLst>
            <pc:docMk/>
            <pc:sldMk cId="3815067282" sldId="3091"/>
            <ac:spMk id="6" creationId="{DFDDD2FB-B9D7-4498-8F8F-1D0B35AFB681}"/>
          </ac:spMkLst>
        </pc:spChg>
        <pc:spChg chg="add mod">
          <ac:chgData name="Lucas Jellema" userId="7e183fbb-84e0-44b3-9b03-0792bc8d162b" providerId="ADAL" clId="{AD6329A3-F70E-4FC3-A5CF-A6C366C082E2}" dt="2022-05-24T07:16:13.785" v="11277"/>
          <ac:spMkLst>
            <pc:docMk/>
            <pc:sldMk cId="3815067282" sldId="3091"/>
            <ac:spMk id="7" creationId="{75FF2DC2-A231-40F1-A7D1-92A087C43B8B}"/>
          </ac:spMkLst>
        </pc:spChg>
        <pc:spChg chg="add mod">
          <ac:chgData name="Lucas Jellema" userId="7e183fbb-84e0-44b3-9b03-0792bc8d162b" providerId="ADAL" clId="{AD6329A3-F70E-4FC3-A5CF-A6C366C082E2}" dt="2022-05-24T07:17:46.779" v="11291" actId="164"/>
          <ac:spMkLst>
            <pc:docMk/>
            <pc:sldMk cId="3815067282" sldId="3091"/>
            <ac:spMk id="10" creationId="{CFA0384E-147B-42C9-90DF-995632754261}"/>
          </ac:spMkLst>
        </pc:spChg>
        <pc:spChg chg="add del mod">
          <ac:chgData name="Lucas Jellema" userId="7e183fbb-84e0-44b3-9b03-0792bc8d162b" providerId="ADAL" clId="{AD6329A3-F70E-4FC3-A5CF-A6C366C082E2}" dt="2022-05-24T07:16:29.661" v="11279" actId="478"/>
          <ac:spMkLst>
            <pc:docMk/>
            <pc:sldMk cId="3815067282" sldId="3091"/>
            <ac:spMk id="11" creationId="{9C78EA6E-A4B1-4C85-A926-CEFB3A14C5CA}"/>
          </ac:spMkLst>
        </pc:spChg>
        <pc:spChg chg="add del mod">
          <ac:chgData name="Lucas Jellema" userId="7e183fbb-84e0-44b3-9b03-0792bc8d162b" providerId="ADAL" clId="{AD6329A3-F70E-4FC3-A5CF-A6C366C082E2}" dt="2022-05-24T07:16:29.661" v="11279" actId="478"/>
          <ac:spMkLst>
            <pc:docMk/>
            <pc:sldMk cId="3815067282" sldId="3091"/>
            <ac:spMk id="13" creationId="{CDF109F1-49BF-4A78-8036-20CAC782E91C}"/>
          </ac:spMkLst>
        </pc:spChg>
        <pc:spChg chg="add mod">
          <ac:chgData name="Lucas Jellema" userId="7e183fbb-84e0-44b3-9b03-0792bc8d162b" providerId="ADAL" clId="{AD6329A3-F70E-4FC3-A5CF-A6C366C082E2}" dt="2022-05-24T07:17:46.779" v="11291" actId="164"/>
          <ac:spMkLst>
            <pc:docMk/>
            <pc:sldMk cId="3815067282" sldId="3091"/>
            <ac:spMk id="14" creationId="{74D32616-2B80-455B-A9F6-E5795BFF0C57}"/>
          </ac:spMkLst>
        </pc:spChg>
        <pc:spChg chg="add mod">
          <ac:chgData name="Lucas Jellema" userId="7e183fbb-84e0-44b3-9b03-0792bc8d162b" providerId="ADAL" clId="{AD6329A3-F70E-4FC3-A5CF-A6C366C082E2}" dt="2022-05-24T07:17:46.779" v="11291" actId="164"/>
          <ac:spMkLst>
            <pc:docMk/>
            <pc:sldMk cId="3815067282" sldId="3091"/>
            <ac:spMk id="28" creationId="{8831C708-525A-4FFD-9657-C128FBD9C601}"/>
          </ac:spMkLst>
        </pc:spChg>
        <pc:spChg chg="add mod">
          <ac:chgData name="Lucas Jellema" userId="7e183fbb-84e0-44b3-9b03-0792bc8d162b" providerId="ADAL" clId="{AD6329A3-F70E-4FC3-A5CF-A6C366C082E2}" dt="2022-05-24T07:17:46.779" v="11291" actId="164"/>
          <ac:spMkLst>
            <pc:docMk/>
            <pc:sldMk cId="3815067282" sldId="3091"/>
            <ac:spMk id="32" creationId="{8DE6B918-7FF5-4FC1-A574-88AE7D4A1297}"/>
          </ac:spMkLst>
        </pc:spChg>
        <pc:spChg chg="add mod">
          <ac:chgData name="Lucas Jellema" userId="7e183fbb-84e0-44b3-9b03-0792bc8d162b" providerId="ADAL" clId="{AD6329A3-F70E-4FC3-A5CF-A6C366C082E2}" dt="2022-05-24T07:17:46.779" v="11291" actId="164"/>
          <ac:spMkLst>
            <pc:docMk/>
            <pc:sldMk cId="3815067282" sldId="3091"/>
            <ac:spMk id="33" creationId="{16D316DF-8071-4927-9A06-0CE0E367074D}"/>
          </ac:spMkLst>
        </pc:spChg>
        <pc:spChg chg="add mod">
          <ac:chgData name="Lucas Jellema" userId="7e183fbb-84e0-44b3-9b03-0792bc8d162b" providerId="ADAL" clId="{AD6329A3-F70E-4FC3-A5CF-A6C366C082E2}" dt="2022-05-24T07:17:46.779" v="11291" actId="164"/>
          <ac:spMkLst>
            <pc:docMk/>
            <pc:sldMk cId="3815067282" sldId="3091"/>
            <ac:spMk id="34" creationId="{CFC7EB63-A1D0-4B7A-A9F8-AFB90FECC9F9}"/>
          </ac:spMkLst>
        </pc:spChg>
        <pc:spChg chg="add mod">
          <ac:chgData name="Lucas Jellema" userId="7e183fbb-84e0-44b3-9b03-0792bc8d162b" providerId="ADAL" clId="{AD6329A3-F70E-4FC3-A5CF-A6C366C082E2}" dt="2022-05-24T07:17:46.779" v="11291" actId="164"/>
          <ac:spMkLst>
            <pc:docMk/>
            <pc:sldMk cId="3815067282" sldId="3091"/>
            <ac:spMk id="35" creationId="{9DA8B8CA-A4EB-4FEB-988C-C76EE85BAA0D}"/>
          </ac:spMkLst>
        </pc:spChg>
        <pc:spChg chg="add mod">
          <ac:chgData name="Lucas Jellema" userId="7e183fbb-84e0-44b3-9b03-0792bc8d162b" providerId="ADAL" clId="{AD6329A3-F70E-4FC3-A5CF-A6C366C082E2}" dt="2022-05-24T07:17:46.779" v="11291" actId="164"/>
          <ac:spMkLst>
            <pc:docMk/>
            <pc:sldMk cId="3815067282" sldId="3091"/>
            <ac:spMk id="36" creationId="{4BA2A747-A7D3-4432-BF83-94FBD7B3C500}"/>
          </ac:spMkLst>
        </pc:spChg>
        <pc:spChg chg="add mod">
          <ac:chgData name="Lucas Jellema" userId="7e183fbb-84e0-44b3-9b03-0792bc8d162b" providerId="ADAL" clId="{AD6329A3-F70E-4FC3-A5CF-A6C366C082E2}" dt="2022-05-24T07:17:46.779" v="11291" actId="164"/>
          <ac:spMkLst>
            <pc:docMk/>
            <pc:sldMk cId="3815067282" sldId="3091"/>
            <ac:spMk id="38" creationId="{1E16CA06-EFDE-4D3E-8BFC-878038763357}"/>
          </ac:spMkLst>
        </pc:spChg>
        <pc:spChg chg="add del mod">
          <ac:chgData name="Lucas Jellema" userId="7e183fbb-84e0-44b3-9b03-0792bc8d162b" providerId="ADAL" clId="{AD6329A3-F70E-4FC3-A5CF-A6C366C082E2}" dt="2022-05-24T07:16:38.422" v="11281" actId="478"/>
          <ac:spMkLst>
            <pc:docMk/>
            <pc:sldMk cId="3815067282" sldId="3091"/>
            <ac:spMk id="40" creationId="{038ACDC7-B3B5-44EB-B20D-9305F491CA1D}"/>
          </ac:spMkLst>
        </pc:spChg>
        <pc:spChg chg="add del mod">
          <ac:chgData name="Lucas Jellema" userId="7e183fbb-84e0-44b3-9b03-0792bc8d162b" providerId="ADAL" clId="{AD6329A3-F70E-4FC3-A5CF-A6C366C082E2}" dt="2022-05-24T07:16:38.422" v="11281" actId="478"/>
          <ac:spMkLst>
            <pc:docMk/>
            <pc:sldMk cId="3815067282" sldId="3091"/>
            <ac:spMk id="41" creationId="{C84B7D27-F14A-45B3-A479-CE037A277223}"/>
          </ac:spMkLst>
        </pc:spChg>
        <pc:grpChg chg="add mod">
          <ac:chgData name="Lucas Jellema" userId="7e183fbb-84e0-44b3-9b03-0792bc8d162b" providerId="ADAL" clId="{AD6329A3-F70E-4FC3-A5CF-A6C366C082E2}" dt="2022-05-24T07:17:46.779" v="11291" actId="164"/>
          <ac:grpSpMkLst>
            <pc:docMk/>
            <pc:sldMk cId="3815067282" sldId="3091"/>
            <ac:grpSpMk id="54" creationId="{9BB516F8-6E36-429B-97EF-93CBB1112AC2}"/>
          </ac:grpSpMkLst>
        </pc:grpChg>
        <pc:picChg chg="add mod">
          <ac:chgData name="Lucas Jellema" userId="7e183fbb-84e0-44b3-9b03-0792bc8d162b" providerId="ADAL" clId="{AD6329A3-F70E-4FC3-A5CF-A6C366C082E2}" dt="2022-05-24T07:17:46.779" v="11291" actId="164"/>
          <ac:picMkLst>
            <pc:docMk/>
            <pc:sldMk cId="3815067282" sldId="3091"/>
            <ac:picMk id="8" creationId="{0BB704F3-2A21-4B61-9D74-2DDF17C5B0B8}"/>
          </ac:picMkLst>
        </pc:picChg>
        <pc:picChg chg="add mod">
          <ac:chgData name="Lucas Jellema" userId="7e183fbb-84e0-44b3-9b03-0792bc8d162b" providerId="ADAL" clId="{AD6329A3-F70E-4FC3-A5CF-A6C366C082E2}" dt="2022-05-24T07:17:46.779" v="11291" actId="164"/>
          <ac:picMkLst>
            <pc:docMk/>
            <pc:sldMk cId="3815067282" sldId="3091"/>
            <ac:picMk id="9" creationId="{CD491AA1-5065-408C-BDA5-D3152A55F7AD}"/>
          </ac:picMkLst>
        </pc:picChg>
        <pc:picChg chg="add mod">
          <ac:chgData name="Lucas Jellema" userId="7e183fbb-84e0-44b3-9b03-0792bc8d162b" providerId="ADAL" clId="{AD6329A3-F70E-4FC3-A5CF-A6C366C082E2}" dt="2022-05-24T07:17:46.779" v="11291" actId="164"/>
          <ac:picMkLst>
            <pc:docMk/>
            <pc:sldMk cId="3815067282" sldId="3091"/>
            <ac:picMk id="12" creationId="{02BCB19D-E8F7-47D9-87F3-C856B5137FAF}"/>
          </ac:picMkLst>
        </pc:picChg>
        <pc:picChg chg="add mod">
          <ac:chgData name="Lucas Jellema" userId="7e183fbb-84e0-44b3-9b03-0792bc8d162b" providerId="ADAL" clId="{AD6329A3-F70E-4FC3-A5CF-A6C366C082E2}" dt="2022-05-24T07:17:46.779" v="11291" actId="164"/>
          <ac:picMkLst>
            <pc:docMk/>
            <pc:sldMk cId="3815067282" sldId="3091"/>
            <ac:picMk id="15" creationId="{FCD78FDA-FDDD-4C35-B82A-EC36BB85831E}"/>
          </ac:picMkLst>
        </pc:picChg>
        <pc:picChg chg="add mod">
          <ac:chgData name="Lucas Jellema" userId="7e183fbb-84e0-44b3-9b03-0792bc8d162b" providerId="ADAL" clId="{AD6329A3-F70E-4FC3-A5CF-A6C366C082E2}" dt="2022-05-24T07:17:46.779" v="11291" actId="164"/>
          <ac:picMkLst>
            <pc:docMk/>
            <pc:sldMk cId="3815067282" sldId="3091"/>
            <ac:picMk id="16" creationId="{DC5CBA9B-BED2-4598-84E6-837EB1DAFD24}"/>
          </ac:picMkLst>
        </pc:picChg>
        <pc:picChg chg="add mod">
          <ac:chgData name="Lucas Jellema" userId="7e183fbb-84e0-44b3-9b03-0792bc8d162b" providerId="ADAL" clId="{AD6329A3-F70E-4FC3-A5CF-A6C366C082E2}" dt="2022-05-24T07:17:46.779" v="11291" actId="164"/>
          <ac:picMkLst>
            <pc:docMk/>
            <pc:sldMk cId="3815067282" sldId="3091"/>
            <ac:picMk id="17" creationId="{03425AF8-EE34-4530-BEB1-608AC867DD8B}"/>
          </ac:picMkLst>
        </pc:picChg>
        <pc:picChg chg="add mod">
          <ac:chgData name="Lucas Jellema" userId="7e183fbb-84e0-44b3-9b03-0792bc8d162b" providerId="ADAL" clId="{AD6329A3-F70E-4FC3-A5CF-A6C366C082E2}" dt="2022-05-24T07:17:46.779" v="11291" actId="164"/>
          <ac:picMkLst>
            <pc:docMk/>
            <pc:sldMk cId="3815067282" sldId="3091"/>
            <ac:picMk id="22" creationId="{2466B853-C0BA-42D8-8280-96A2CBB6923E}"/>
          </ac:picMkLst>
        </pc:picChg>
        <pc:picChg chg="add mod">
          <ac:chgData name="Lucas Jellema" userId="7e183fbb-84e0-44b3-9b03-0792bc8d162b" providerId="ADAL" clId="{AD6329A3-F70E-4FC3-A5CF-A6C366C082E2}" dt="2022-05-24T07:17:46.779" v="11291" actId="164"/>
          <ac:picMkLst>
            <pc:docMk/>
            <pc:sldMk cId="3815067282" sldId="3091"/>
            <ac:picMk id="23" creationId="{D79373B4-6C36-441F-90D9-C9F7C531012A}"/>
          </ac:picMkLst>
        </pc:picChg>
        <pc:picChg chg="add mod">
          <ac:chgData name="Lucas Jellema" userId="7e183fbb-84e0-44b3-9b03-0792bc8d162b" providerId="ADAL" clId="{AD6329A3-F70E-4FC3-A5CF-A6C366C082E2}" dt="2022-05-24T07:17:46.779" v="11291" actId="164"/>
          <ac:picMkLst>
            <pc:docMk/>
            <pc:sldMk cId="3815067282" sldId="3091"/>
            <ac:picMk id="24" creationId="{7EA00FFC-D66C-46E2-BC3E-EA523FBF2BFC}"/>
          </ac:picMkLst>
        </pc:picChg>
        <pc:picChg chg="add mod">
          <ac:chgData name="Lucas Jellema" userId="7e183fbb-84e0-44b3-9b03-0792bc8d162b" providerId="ADAL" clId="{AD6329A3-F70E-4FC3-A5CF-A6C366C082E2}" dt="2022-05-24T07:17:46.779" v="11291" actId="164"/>
          <ac:picMkLst>
            <pc:docMk/>
            <pc:sldMk cId="3815067282" sldId="3091"/>
            <ac:picMk id="25" creationId="{2CC4273E-0BD1-4D00-891C-45F372D0C2ED}"/>
          </ac:picMkLst>
        </pc:picChg>
        <pc:picChg chg="add del mod">
          <ac:chgData name="Lucas Jellema" userId="7e183fbb-84e0-44b3-9b03-0792bc8d162b" providerId="ADAL" clId="{AD6329A3-F70E-4FC3-A5CF-A6C366C082E2}" dt="2022-05-24T07:16:38.422" v="11281" actId="478"/>
          <ac:picMkLst>
            <pc:docMk/>
            <pc:sldMk cId="3815067282" sldId="3091"/>
            <ac:picMk id="39" creationId="{5A20B3CB-1B5E-4C47-93EF-0BEFD5F142D4}"/>
          </ac:picMkLst>
        </pc:picChg>
        <pc:picChg chg="add mod">
          <ac:chgData name="Lucas Jellema" userId="7e183fbb-84e0-44b3-9b03-0792bc8d162b" providerId="ADAL" clId="{AD6329A3-F70E-4FC3-A5CF-A6C366C082E2}" dt="2022-05-24T07:17:46.779" v="11291" actId="164"/>
          <ac:picMkLst>
            <pc:docMk/>
            <pc:sldMk cId="3815067282" sldId="3091"/>
            <ac:picMk id="42" creationId="{45A327E9-9210-4C9F-8645-5A250F7F7EA0}"/>
          </ac:picMkLst>
        </pc:picChg>
        <pc:picChg chg="add mod">
          <ac:chgData name="Lucas Jellema" userId="7e183fbb-84e0-44b3-9b03-0792bc8d162b" providerId="ADAL" clId="{AD6329A3-F70E-4FC3-A5CF-A6C366C082E2}" dt="2022-05-24T07:17:46.779" v="11291" actId="164"/>
          <ac:picMkLst>
            <pc:docMk/>
            <pc:sldMk cId="3815067282" sldId="3091"/>
            <ac:picMk id="46" creationId="{3B6F2FD4-DF2C-47A9-8827-966492DC1976}"/>
          </ac:picMkLst>
        </pc:picChg>
        <pc:picChg chg="add mod">
          <ac:chgData name="Lucas Jellema" userId="7e183fbb-84e0-44b3-9b03-0792bc8d162b" providerId="ADAL" clId="{AD6329A3-F70E-4FC3-A5CF-A6C366C082E2}" dt="2022-05-24T07:17:46.779" v="11291" actId="164"/>
          <ac:picMkLst>
            <pc:docMk/>
            <pc:sldMk cId="3815067282" sldId="3091"/>
            <ac:picMk id="47" creationId="{2818F247-B0FD-48C5-977A-84E680373ECD}"/>
          </ac:picMkLst>
        </pc:picChg>
        <pc:cxnChg chg="add mod">
          <ac:chgData name="Lucas Jellema" userId="7e183fbb-84e0-44b3-9b03-0792bc8d162b" providerId="ADAL" clId="{AD6329A3-F70E-4FC3-A5CF-A6C366C082E2}" dt="2022-05-24T07:17:46.779" v="11291" actId="164"/>
          <ac:cxnSpMkLst>
            <pc:docMk/>
            <pc:sldMk cId="3815067282" sldId="3091"/>
            <ac:cxnSpMk id="18" creationId="{6D8EC493-EDE5-4A5A-A340-D699023B0B81}"/>
          </ac:cxnSpMkLst>
        </pc:cxnChg>
        <pc:cxnChg chg="add mod">
          <ac:chgData name="Lucas Jellema" userId="7e183fbb-84e0-44b3-9b03-0792bc8d162b" providerId="ADAL" clId="{AD6329A3-F70E-4FC3-A5CF-A6C366C082E2}" dt="2022-05-24T07:17:46.779" v="11291" actId="164"/>
          <ac:cxnSpMkLst>
            <pc:docMk/>
            <pc:sldMk cId="3815067282" sldId="3091"/>
            <ac:cxnSpMk id="19" creationId="{650A846C-81F0-4C0A-86E0-797512ADD997}"/>
          </ac:cxnSpMkLst>
        </pc:cxnChg>
        <pc:cxnChg chg="add mod">
          <ac:chgData name="Lucas Jellema" userId="7e183fbb-84e0-44b3-9b03-0792bc8d162b" providerId="ADAL" clId="{AD6329A3-F70E-4FC3-A5CF-A6C366C082E2}" dt="2022-05-24T07:17:46.779" v="11291" actId="164"/>
          <ac:cxnSpMkLst>
            <pc:docMk/>
            <pc:sldMk cId="3815067282" sldId="3091"/>
            <ac:cxnSpMk id="20" creationId="{0EA48C95-E2AB-462B-85D2-291F1D88B31D}"/>
          </ac:cxnSpMkLst>
        </pc:cxnChg>
        <pc:cxnChg chg="add mod">
          <ac:chgData name="Lucas Jellema" userId="7e183fbb-84e0-44b3-9b03-0792bc8d162b" providerId="ADAL" clId="{AD6329A3-F70E-4FC3-A5CF-A6C366C082E2}" dt="2022-05-24T07:17:46.779" v="11291" actId="164"/>
          <ac:cxnSpMkLst>
            <pc:docMk/>
            <pc:sldMk cId="3815067282" sldId="3091"/>
            <ac:cxnSpMk id="21" creationId="{C9121656-A554-4474-9BD7-EA492648DE0D}"/>
          </ac:cxnSpMkLst>
        </pc:cxnChg>
        <pc:cxnChg chg="add mod">
          <ac:chgData name="Lucas Jellema" userId="7e183fbb-84e0-44b3-9b03-0792bc8d162b" providerId="ADAL" clId="{AD6329A3-F70E-4FC3-A5CF-A6C366C082E2}" dt="2022-05-24T07:17:46.779" v="11291" actId="164"/>
          <ac:cxnSpMkLst>
            <pc:docMk/>
            <pc:sldMk cId="3815067282" sldId="3091"/>
            <ac:cxnSpMk id="26" creationId="{6325CF42-66D0-4369-AD4D-F7319E0E2658}"/>
          </ac:cxnSpMkLst>
        </pc:cxnChg>
        <pc:cxnChg chg="add mod">
          <ac:chgData name="Lucas Jellema" userId="7e183fbb-84e0-44b3-9b03-0792bc8d162b" providerId="ADAL" clId="{AD6329A3-F70E-4FC3-A5CF-A6C366C082E2}" dt="2022-05-24T07:17:46.779" v="11291" actId="164"/>
          <ac:cxnSpMkLst>
            <pc:docMk/>
            <pc:sldMk cId="3815067282" sldId="3091"/>
            <ac:cxnSpMk id="27" creationId="{A3EF1066-E5C7-48F0-875C-D1CA3744C9EF}"/>
          </ac:cxnSpMkLst>
        </pc:cxnChg>
        <pc:cxnChg chg="add mod">
          <ac:chgData name="Lucas Jellema" userId="7e183fbb-84e0-44b3-9b03-0792bc8d162b" providerId="ADAL" clId="{AD6329A3-F70E-4FC3-A5CF-A6C366C082E2}" dt="2022-05-24T07:17:46.779" v="11291" actId="164"/>
          <ac:cxnSpMkLst>
            <pc:docMk/>
            <pc:sldMk cId="3815067282" sldId="3091"/>
            <ac:cxnSpMk id="29" creationId="{54B0F7F9-6369-4FF1-9C33-05E1FF96B80B}"/>
          </ac:cxnSpMkLst>
        </pc:cxnChg>
        <pc:cxnChg chg="add mod">
          <ac:chgData name="Lucas Jellema" userId="7e183fbb-84e0-44b3-9b03-0792bc8d162b" providerId="ADAL" clId="{AD6329A3-F70E-4FC3-A5CF-A6C366C082E2}" dt="2022-05-24T07:17:46.779" v="11291" actId="164"/>
          <ac:cxnSpMkLst>
            <pc:docMk/>
            <pc:sldMk cId="3815067282" sldId="3091"/>
            <ac:cxnSpMk id="30" creationId="{16A93A2F-CD9C-4C6D-AC3F-0EFBBC87E855}"/>
          </ac:cxnSpMkLst>
        </pc:cxnChg>
        <pc:cxnChg chg="add mod">
          <ac:chgData name="Lucas Jellema" userId="7e183fbb-84e0-44b3-9b03-0792bc8d162b" providerId="ADAL" clId="{AD6329A3-F70E-4FC3-A5CF-A6C366C082E2}" dt="2022-05-24T07:17:46.779" v="11291" actId="164"/>
          <ac:cxnSpMkLst>
            <pc:docMk/>
            <pc:sldMk cId="3815067282" sldId="3091"/>
            <ac:cxnSpMk id="31" creationId="{D40A2442-68AB-4834-A2BA-4C0A1193C55C}"/>
          </ac:cxnSpMkLst>
        </pc:cxnChg>
        <pc:cxnChg chg="add mod">
          <ac:chgData name="Lucas Jellema" userId="7e183fbb-84e0-44b3-9b03-0792bc8d162b" providerId="ADAL" clId="{AD6329A3-F70E-4FC3-A5CF-A6C366C082E2}" dt="2022-05-24T07:17:46.779" v="11291" actId="164"/>
          <ac:cxnSpMkLst>
            <pc:docMk/>
            <pc:sldMk cId="3815067282" sldId="3091"/>
            <ac:cxnSpMk id="37" creationId="{310AD85F-CEC4-4B77-BF9E-027A9973B8A0}"/>
          </ac:cxnSpMkLst>
        </pc:cxnChg>
        <pc:cxnChg chg="add mod">
          <ac:chgData name="Lucas Jellema" userId="7e183fbb-84e0-44b3-9b03-0792bc8d162b" providerId="ADAL" clId="{AD6329A3-F70E-4FC3-A5CF-A6C366C082E2}" dt="2022-05-24T07:17:46.779" v="11291" actId="164"/>
          <ac:cxnSpMkLst>
            <pc:docMk/>
            <pc:sldMk cId="3815067282" sldId="3091"/>
            <ac:cxnSpMk id="43" creationId="{4A52A5DD-1CC5-4B6D-928A-E704ACA77E47}"/>
          </ac:cxnSpMkLst>
        </pc:cxnChg>
        <pc:cxnChg chg="add mod">
          <ac:chgData name="Lucas Jellema" userId="7e183fbb-84e0-44b3-9b03-0792bc8d162b" providerId="ADAL" clId="{AD6329A3-F70E-4FC3-A5CF-A6C366C082E2}" dt="2022-05-24T07:17:46.779" v="11291" actId="164"/>
          <ac:cxnSpMkLst>
            <pc:docMk/>
            <pc:sldMk cId="3815067282" sldId="3091"/>
            <ac:cxnSpMk id="44" creationId="{5241140B-389F-4AD2-8D11-6719D26BE2F8}"/>
          </ac:cxnSpMkLst>
        </pc:cxnChg>
        <pc:cxnChg chg="add mod">
          <ac:chgData name="Lucas Jellema" userId="7e183fbb-84e0-44b3-9b03-0792bc8d162b" providerId="ADAL" clId="{AD6329A3-F70E-4FC3-A5CF-A6C366C082E2}" dt="2022-05-24T07:17:46.779" v="11291" actId="164"/>
          <ac:cxnSpMkLst>
            <pc:docMk/>
            <pc:sldMk cId="3815067282" sldId="3091"/>
            <ac:cxnSpMk id="45" creationId="{1832EDF0-0FB4-4568-A7AB-6F6DD4E34F7D}"/>
          </ac:cxnSpMkLst>
        </pc:cxnChg>
        <pc:cxnChg chg="add mod">
          <ac:chgData name="Lucas Jellema" userId="7e183fbb-84e0-44b3-9b03-0792bc8d162b" providerId="ADAL" clId="{AD6329A3-F70E-4FC3-A5CF-A6C366C082E2}" dt="2022-05-24T07:17:46.779" v="11291" actId="164"/>
          <ac:cxnSpMkLst>
            <pc:docMk/>
            <pc:sldMk cId="3815067282" sldId="3091"/>
            <ac:cxnSpMk id="48" creationId="{4CBCF123-4FDB-44FD-930A-6B94F1FEB606}"/>
          </ac:cxnSpMkLst>
        </pc:cxnChg>
        <pc:cxnChg chg="add mod">
          <ac:chgData name="Lucas Jellema" userId="7e183fbb-84e0-44b3-9b03-0792bc8d162b" providerId="ADAL" clId="{AD6329A3-F70E-4FC3-A5CF-A6C366C082E2}" dt="2022-05-24T07:17:46.779" v="11291" actId="164"/>
          <ac:cxnSpMkLst>
            <pc:docMk/>
            <pc:sldMk cId="3815067282" sldId="3091"/>
            <ac:cxnSpMk id="49" creationId="{8DA1AD56-3BCF-46AC-B698-30E1C7C36F83}"/>
          </ac:cxnSpMkLst>
        </pc:cxn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3D7C3E-9AA2-40B4-BAFC-8DBE5843116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3393D1C-2E08-4D94-A57A-A397AAD368F7}">
      <dgm:prSet/>
      <dgm:spPr/>
      <dgm:t>
        <a:bodyPr/>
        <a:lstStyle/>
        <a:p>
          <a:r>
            <a:rPr lang="en-US"/>
            <a:t>Deployment</a:t>
          </a:r>
        </a:p>
      </dgm:t>
    </dgm:pt>
    <dgm:pt modelId="{5BF7F8BC-C0FE-4C3D-B6BD-E21E8BE3CB64}" type="parTrans" cxnId="{91C247B3-45F7-431B-91F1-03D6D0ED7C89}">
      <dgm:prSet/>
      <dgm:spPr/>
      <dgm:t>
        <a:bodyPr/>
        <a:lstStyle/>
        <a:p>
          <a:endParaRPr lang="en-US"/>
        </a:p>
      </dgm:t>
    </dgm:pt>
    <dgm:pt modelId="{4660592F-6D3A-47E4-B452-0A5D04AC6180}" type="sibTrans" cxnId="{91C247B3-45F7-431B-91F1-03D6D0ED7C89}">
      <dgm:prSet/>
      <dgm:spPr/>
      <dgm:t>
        <a:bodyPr/>
        <a:lstStyle/>
        <a:p>
          <a:endParaRPr lang="en-US"/>
        </a:p>
      </dgm:t>
    </dgm:pt>
    <dgm:pt modelId="{B0913BEA-52ED-412D-AFA1-105F703A2771}">
      <dgm:prSet/>
      <dgm:spPr/>
      <dgm:t>
        <a:bodyPr/>
        <a:lstStyle/>
        <a:p>
          <a:r>
            <a:rPr lang="en-US"/>
            <a:t>Build</a:t>
          </a:r>
        </a:p>
      </dgm:t>
    </dgm:pt>
    <dgm:pt modelId="{75CDD074-684F-4A63-A478-B36EAFF1B514}" type="parTrans" cxnId="{63197ED3-FDC7-4771-A763-5B2812691A95}">
      <dgm:prSet/>
      <dgm:spPr/>
      <dgm:t>
        <a:bodyPr/>
        <a:lstStyle/>
        <a:p>
          <a:endParaRPr lang="en-US"/>
        </a:p>
      </dgm:t>
    </dgm:pt>
    <dgm:pt modelId="{B831766D-C7FE-4DA8-A90B-29FD42067FD6}" type="sibTrans" cxnId="{63197ED3-FDC7-4771-A763-5B2812691A95}">
      <dgm:prSet/>
      <dgm:spPr/>
      <dgm:t>
        <a:bodyPr/>
        <a:lstStyle/>
        <a:p>
          <a:endParaRPr lang="en-US"/>
        </a:p>
      </dgm:t>
    </dgm:pt>
    <dgm:pt modelId="{127642CC-12BA-4EA2-B11D-DC6B5B229CF6}">
      <dgm:prSet/>
      <dgm:spPr/>
      <dgm:t>
        <a:bodyPr/>
        <a:lstStyle/>
        <a:p>
          <a:r>
            <a:rPr lang="en-US"/>
            <a:t>Source Code</a:t>
          </a:r>
        </a:p>
      </dgm:t>
    </dgm:pt>
    <dgm:pt modelId="{4DA021CF-4CAB-4CB9-9540-FCB5972F71F4}" type="parTrans" cxnId="{4DD38A51-720C-4655-8ED2-A27A1B7AA604}">
      <dgm:prSet/>
      <dgm:spPr/>
      <dgm:t>
        <a:bodyPr/>
        <a:lstStyle/>
        <a:p>
          <a:endParaRPr lang="en-US"/>
        </a:p>
      </dgm:t>
    </dgm:pt>
    <dgm:pt modelId="{2D7CE87A-13DB-4BBD-A5AA-42C03817FC81}" type="sibTrans" cxnId="{4DD38A51-720C-4655-8ED2-A27A1B7AA604}">
      <dgm:prSet/>
      <dgm:spPr/>
      <dgm:t>
        <a:bodyPr/>
        <a:lstStyle/>
        <a:p>
          <a:endParaRPr lang="en-US"/>
        </a:p>
      </dgm:t>
    </dgm:pt>
    <dgm:pt modelId="{114FFCA7-7F51-45C1-9450-DD808FF70431}">
      <dgm:prSet/>
      <dgm:spPr/>
      <dgm:t>
        <a:bodyPr/>
        <a:lstStyle/>
        <a:p>
          <a:r>
            <a:rPr lang="en-US"/>
            <a:t>Artifact </a:t>
          </a:r>
        </a:p>
      </dgm:t>
    </dgm:pt>
    <dgm:pt modelId="{C90FBC45-E08C-4011-B7D1-82A988A571BF}" type="parTrans" cxnId="{695DDE31-4308-4B95-9651-014A3C7A7A20}">
      <dgm:prSet/>
      <dgm:spPr/>
      <dgm:t>
        <a:bodyPr/>
        <a:lstStyle/>
        <a:p>
          <a:endParaRPr lang="en-US"/>
        </a:p>
      </dgm:t>
    </dgm:pt>
    <dgm:pt modelId="{8856C554-8B07-447F-8D08-BDBCA9B1A145}" type="sibTrans" cxnId="{695DDE31-4308-4B95-9651-014A3C7A7A20}">
      <dgm:prSet/>
      <dgm:spPr/>
      <dgm:t>
        <a:bodyPr/>
        <a:lstStyle/>
        <a:p>
          <a:endParaRPr lang="en-US"/>
        </a:p>
      </dgm:t>
    </dgm:pt>
    <dgm:pt modelId="{47403932-681A-47A0-9C32-222FAE27FE7D}" type="pres">
      <dgm:prSet presAssocID="{DE3D7C3E-9AA2-40B4-BAFC-8DBE58431167}" presName="root" presStyleCnt="0">
        <dgm:presLayoutVars>
          <dgm:dir/>
          <dgm:resizeHandles val="exact"/>
        </dgm:presLayoutVars>
      </dgm:prSet>
      <dgm:spPr/>
    </dgm:pt>
    <dgm:pt modelId="{1EEED113-66C7-4B12-AB4E-493F26D63554}" type="pres">
      <dgm:prSet presAssocID="{43393D1C-2E08-4D94-A57A-A397AAD368F7}" presName="compNode" presStyleCnt="0"/>
      <dgm:spPr/>
    </dgm:pt>
    <dgm:pt modelId="{134F1BB2-50C3-4706-8138-A2D96F8E9D7E}" type="pres">
      <dgm:prSet presAssocID="{43393D1C-2E08-4D94-A57A-A397AAD368F7}" presName="bgRect" presStyleLbl="bgShp" presStyleIdx="0" presStyleCnt="4"/>
      <dgm:spPr/>
    </dgm:pt>
    <dgm:pt modelId="{321CAFDC-776D-409A-A161-0244829775E1}" type="pres">
      <dgm:prSet presAssocID="{43393D1C-2E08-4D94-A57A-A397AAD368F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87F9EE47-CDF4-4414-98D2-78CD5351EBA6}" type="pres">
      <dgm:prSet presAssocID="{43393D1C-2E08-4D94-A57A-A397AAD368F7}" presName="spaceRect" presStyleCnt="0"/>
      <dgm:spPr/>
    </dgm:pt>
    <dgm:pt modelId="{71DC0622-EA2C-4077-81D5-AF1C8326884B}" type="pres">
      <dgm:prSet presAssocID="{43393D1C-2E08-4D94-A57A-A397AAD368F7}" presName="parTx" presStyleLbl="revTx" presStyleIdx="0" presStyleCnt="4">
        <dgm:presLayoutVars>
          <dgm:chMax val="0"/>
          <dgm:chPref val="0"/>
        </dgm:presLayoutVars>
      </dgm:prSet>
      <dgm:spPr/>
    </dgm:pt>
    <dgm:pt modelId="{085D7F70-49FC-4779-B268-2E0EF8FEAAFB}" type="pres">
      <dgm:prSet presAssocID="{4660592F-6D3A-47E4-B452-0A5D04AC6180}" presName="sibTrans" presStyleCnt="0"/>
      <dgm:spPr/>
    </dgm:pt>
    <dgm:pt modelId="{A0B0E719-4AF1-4225-AEDE-1A6524309EB4}" type="pres">
      <dgm:prSet presAssocID="{B0913BEA-52ED-412D-AFA1-105F703A2771}" presName="compNode" presStyleCnt="0"/>
      <dgm:spPr/>
    </dgm:pt>
    <dgm:pt modelId="{E63606B0-EE45-4052-A85F-6A3B4EA226DB}" type="pres">
      <dgm:prSet presAssocID="{B0913BEA-52ED-412D-AFA1-105F703A2771}" presName="bgRect" presStyleLbl="bgShp" presStyleIdx="1" presStyleCnt="4"/>
      <dgm:spPr/>
    </dgm:pt>
    <dgm:pt modelId="{88E78F95-DDB5-4429-BE33-4CE1649E5742}" type="pres">
      <dgm:prSet presAssocID="{B0913BEA-52ED-412D-AFA1-105F703A27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w blade"/>
        </a:ext>
      </dgm:extLst>
    </dgm:pt>
    <dgm:pt modelId="{7E3C6A31-9CBA-445E-83F2-B14613CA81B0}" type="pres">
      <dgm:prSet presAssocID="{B0913BEA-52ED-412D-AFA1-105F703A2771}" presName="spaceRect" presStyleCnt="0"/>
      <dgm:spPr/>
    </dgm:pt>
    <dgm:pt modelId="{359124D4-FB77-40BA-B3AF-DE6B0CF4F4F1}" type="pres">
      <dgm:prSet presAssocID="{B0913BEA-52ED-412D-AFA1-105F703A2771}" presName="parTx" presStyleLbl="revTx" presStyleIdx="1" presStyleCnt="4">
        <dgm:presLayoutVars>
          <dgm:chMax val="0"/>
          <dgm:chPref val="0"/>
        </dgm:presLayoutVars>
      </dgm:prSet>
      <dgm:spPr/>
    </dgm:pt>
    <dgm:pt modelId="{6E96B0CC-AAEC-4F23-8113-BE70B296FC1F}" type="pres">
      <dgm:prSet presAssocID="{B831766D-C7FE-4DA8-A90B-29FD42067FD6}" presName="sibTrans" presStyleCnt="0"/>
      <dgm:spPr/>
    </dgm:pt>
    <dgm:pt modelId="{56EDA1CE-7BE4-487B-AA95-D462333BE8E6}" type="pres">
      <dgm:prSet presAssocID="{127642CC-12BA-4EA2-B11D-DC6B5B229CF6}" presName="compNode" presStyleCnt="0"/>
      <dgm:spPr/>
    </dgm:pt>
    <dgm:pt modelId="{C66E6F38-7597-47AD-B35E-99518CD03AEB}" type="pres">
      <dgm:prSet presAssocID="{127642CC-12BA-4EA2-B11D-DC6B5B229CF6}" presName="bgRect" presStyleLbl="bgShp" presStyleIdx="2" presStyleCnt="4"/>
      <dgm:spPr/>
    </dgm:pt>
    <dgm:pt modelId="{A35009AD-CED9-4AD4-B3C5-CE7161C4F9FC}" type="pres">
      <dgm:prSet presAssocID="{127642CC-12BA-4EA2-B11D-DC6B5B229C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924C183A-D5F2-4EBA-A6E0-7C45EC681199}" type="pres">
      <dgm:prSet presAssocID="{127642CC-12BA-4EA2-B11D-DC6B5B229CF6}" presName="spaceRect" presStyleCnt="0"/>
      <dgm:spPr/>
    </dgm:pt>
    <dgm:pt modelId="{CBD197E3-0ACA-4FF6-97BD-2C8B452CA26B}" type="pres">
      <dgm:prSet presAssocID="{127642CC-12BA-4EA2-B11D-DC6B5B229CF6}" presName="parTx" presStyleLbl="revTx" presStyleIdx="2" presStyleCnt="4">
        <dgm:presLayoutVars>
          <dgm:chMax val="0"/>
          <dgm:chPref val="0"/>
        </dgm:presLayoutVars>
      </dgm:prSet>
      <dgm:spPr/>
    </dgm:pt>
    <dgm:pt modelId="{F2CBBA18-FCBB-4B70-B8BD-BBFD857D7969}" type="pres">
      <dgm:prSet presAssocID="{2D7CE87A-13DB-4BBD-A5AA-42C03817FC81}" presName="sibTrans" presStyleCnt="0"/>
      <dgm:spPr/>
    </dgm:pt>
    <dgm:pt modelId="{B0E5FD71-38FD-43FF-8A75-DBFE6D472FA1}" type="pres">
      <dgm:prSet presAssocID="{114FFCA7-7F51-45C1-9450-DD808FF70431}" presName="compNode" presStyleCnt="0"/>
      <dgm:spPr/>
    </dgm:pt>
    <dgm:pt modelId="{D6B6BBC5-0321-4E9B-8235-D44578412146}" type="pres">
      <dgm:prSet presAssocID="{114FFCA7-7F51-45C1-9450-DD808FF70431}" presName="bgRect" presStyleLbl="bgShp" presStyleIdx="3" presStyleCnt="4"/>
      <dgm:spPr/>
    </dgm:pt>
    <dgm:pt modelId="{DCFC7983-A660-4E50-A938-EE7B1B8AD3A1}" type="pres">
      <dgm:prSet presAssocID="{114FFCA7-7F51-45C1-9450-DD808FF7043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Open Folder"/>
        </a:ext>
      </dgm:extLst>
    </dgm:pt>
    <dgm:pt modelId="{73A3101A-D672-478B-8C40-83BE93996161}" type="pres">
      <dgm:prSet presAssocID="{114FFCA7-7F51-45C1-9450-DD808FF70431}" presName="spaceRect" presStyleCnt="0"/>
      <dgm:spPr/>
    </dgm:pt>
    <dgm:pt modelId="{3008E7DE-8B33-4BC7-89D3-9717EF9D5CCA}" type="pres">
      <dgm:prSet presAssocID="{114FFCA7-7F51-45C1-9450-DD808FF70431}" presName="parTx" presStyleLbl="revTx" presStyleIdx="3" presStyleCnt="4">
        <dgm:presLayoutVars>
          <dgm:chMax val="0"/>
          <dgm:chPref val="0"/>
        </dgm:presLayoutVars>
      </dgm:prSet>
      <dgm:spPr/>
    </dgm:pt>
  </dgm:ptLst>
  <dgm:cxnLst>
    <dgm:cxn modelId="{E12A0404-B6AA-410D-96AA-791031A1EFD2}" type="presOf" srcId="{DE3D7C3E-9AA2-40B4-BAFC-8DBE58431167}" destId="{47403932-681A-47A0-9C32-222FAE27FE7D}" srcOrd="0" destOrd="0" presId="urn:microsoft.com/office/officeart/2018/2/layout/IconVerticalSolidList"/>
    <dgm:cxn modelId="{695DDE31-4308-4B95-9651-014A3C7A7A20}" srcId="{DE3D7C3E-9AA2-40B4-BAFC-8DBE58431167}" destId="{114FFCA7-7F51-45C1-9450-DD808FF70431}" srcOrd="3" destOrd="0" parTransId="{C90FBC45-E08C-4011-B7D1-82A988A571BF}" sibTransId="{8856C554-8B07-447F-8D08-BDBCA9B1A145}"/>
    <dgm:cxn modelId="{EC9D7A51-BA84-40E4-BB89-0828182CCE9D}" type="presOf" srcId="{114FFCA7-7F51-45C1-9450-DD808FF70431}" destId="{3008E7DE-8B33-4BC7-89D3-9717EF9D5CCA}" srcOrd="0" destOrd="0" presId="urn:microsoft.com/office/officeart/2018/2/layout/IconVerticalSolidList"/>
    <dgm:cxn modelId="{4DD38A51-720C-4655-8ED2-A27A1B7AA604}" srcId="{DE3D7C3E-9AA2-40B4-BAFC-8DBE58431167}" destId="{127642CC-12BA-4EA2-B11D-DC6B5B229CF6}" srcOrd="2" destOrd="0" parTransId="{4DA021CF-4CAB-4CB9-9540-FCB5972F71F4}" sibTransId="{2D7CE87A-13DB-4BBD-A5AA-42C03817FC81}"/>
    <dgm:cxn modelId="{7D24307A-9C3C-4D58-8F31-A19457740390}" type="presOf" srcId="{B0913BEA-52ED-412D-AFA1-105F703A2771}" destId="{359124D4-FB77-40BA-B3AF-DE6B0CF4F4F1}" srcOrd="0" destOrd="0" presId="urn:microsoft.com/office/officeart/2018/2/layout/IconVerticalSolidList"/>
    <dgm:cxn modelId="{91C247B3-45F7-431B-91F1-03D6D0ED7C89}" srcId="{DE3D7C3E-9AA2-40B4-BAFC-8DBE58431167}" destId="{43393D1C-2E08-4D94-A57A-A397AAD368F7}" srcOrd="0" destOrd="0" parTransId="{5BF7F8BC-C0FE-4C3D-B6BD-E21E8BE3CB64}" sibTransId="{4660592F-6D3A-47E4-B452-0A5D04AC6180}"/>
    <dgm:cxn modelId="{F4514DBA-24BB-4F37-970F-1B9A89A01B7B}" type="presOf" srcId="{43393D1C-2E08-4D94-A57A-A397AAD368F7}" destId="{71DC0622-EA2C-4077-81D5-AF1C8326884B}" srcOrd="0" destOrd="0" presId="urn:microsoft.com/office/officeart/2018/2/layout/IconVerticalSolidList"/>
    <dgm:cxn modelId="{63197ED3-FDC7-4771-A763-5B2812691A95}" srcId="{DE3D7C3E-9AA2-40B4-BAFC-8DBE58431167}" destId="{B0913BEA-52ED-412D-AFA1-105F703A2771}" srcOrd="1" destOrd="0" parTransId="{75CDD074-684F-4A63-A478-B36EAFF1B514}" sibTransId="{B831766D-C7FE-4DA8-A90B-29FD42067FD6}"/>
    <dgm:cxn modelId="{897141FE-A0DD-4B54-B491-D1E1E53B39CF}" type="presOf" srcId="{127642CC-12BA-4EA2-B11D-DC6B5B229CF6}" destId="{CBD197E3-0ACA-4FF6-97BD-2C8B452CA26B}" srcOrd="0" destOrd="0" presId="urn:microsoft.com/office/officeart/2018/2/layout/IconVerticalSolidList"/>
    <dgm:cxn modelId="{BDF1D214-C4EC-4A60-8FAE-1F49902869E4}" type="presParOf" srcId="{47403932-681A-47A0-9C32-222FAE27FE7D}" destId="{1EEED113-66C7-4B12-AB4E-493F26D63554}" srcOrd="0" destOrd="0" presId="urn:microsoft.com/office/officeart/2018/2/layout/IconVerticalSolidList"/>
    <dgm:cxn modelId="{BA31A0AA-C312-4719-A202-28665E5EF329}" type="presParOf" srcId="{1EEED113-66C7-4B12-AB4E-493F26D63554}" destId="{134F1BB2-50C3-4706-8138-A2D96F8E9D7E}" srcOrd="0" destOrd="0" presId="urn:microsoft.com/office/officeart/2018/2/layout/IconVerticalSolidList"/>
    <dgm:cxn modelId="{D9458852-759E-49F5-A2C9-0A8206659F35}" type="presParOf" srcId="{1EEED113-66C7-4B12-AB4E-493F26D63554}" destId="{321CAFDC-776D-409A-A161-0244829775E1}" srcOrd="1" destOrd="0" presId="urn:microsoft.com/office/officeart/2018/2/layout/IconVerticalSolidList"/>
    <dgm:cxn modelId="{FF67F98A-A196-49CA-9241-71C87B8B0F00}" type="presParOf" srcId="{1EEED113-66C7-4B12-AB4E-493F26D63554}" destId="{87F9EE47-CDF4-4414-98D2-78CD5351EBA6}" srcOrd="2" destOrd="0" presId="urn:microsoft.com/office/officeart/2018/2/layout/IconVerticalSolidList"/>
    <dgm:cxn modelId="{ED39BDBF-B13A-46B8-B100-2E7FBEDD1B1F}" type="presParOf" srcId="{1EEED113-66C7-4B12-AB4E-493F26D63554}" destId="{71DC0622-EA2C-4077-81D5-AF1C8326884B}" srcOrd="3" destOrd="0" presId="urn:microsoft.com/office/officeart/2018/2/layout/IconVerticalSolidList"/>
    <dgm:cxn modelId="{8343AC65-D4A5-4433-B4D3-D438267B0856}" type="presParOf" srcId="{47403932-681A-47A0-9C32-222FAE27FE7D}" destId="{085D7F70-49FC-4779-B268-2E0EF8FEAAFB}" srcOrd="1" destOrd="0" presId="urn:microsoft.com/office/officeart/2018/2/layout/IconVerticalSolidList"/>
    <dgm:cxn modelId="{A607FF46-2F17-42C8-AE6E-F61DB020EF82}" type="presParOf" srcId="{47403932-681A-47A0-9C32-222FAE27FE7D}" destId="{A0B0E719-4AF1-4225-AEDE-1A6524309EB4}" srcOrd="2" destOrd="0" presId="urn:microsoft.com/office/officeart/2018/2/layout/IconVerticalSolidList"/>
    <dgm:cxn modelId="{E8B98824-9E33-4C21-986B-E792D7C3BB9B}" type="presParOf" srcId="{A0B0E719-4AF1-4225-AEDE-1A6524309EB4}" destId="{E63606B0-EE45-4052-A85F-6A3B4EA226DB}" srcOrd="0" destOrd="0" presId="urn:microsoft.com/office/officeart/2018/2/layout/IconVerticalSolidList"/>
    <dgm:cxn modelId="{A1033725-6D8B-4647-8FAD-4EE8E1F6B8F4}" type="presParOf" srcId="{A0B0E719-4AF1-4225-AEDE-1A6524309EB4}" destId="{88E78F95-DDB5-4429-BE33-4CE1649E5742}" srcOrd="1" destOrd="0" presId="urn:microsoft.com/office/officeart/2018/2/layout/IconVerticalSolidList"/>
    <dgm:cxn modelId="{F2AE85D1-C5CE-46BC-A792-3AE3C43D2198}" type="presParOf" srcId="{A0B0E719-4AF1-4225-AEDE-1A6524309EB4}" destId="{7E3C6A31-9CBA-445E-83F2-B14613CA81B0}" srcOrd="2" destOrd="0" presId="urn:microsoft.com/office/officeart/2018/2/layout/IconVerticalSolidList"/>
    <dgm:cxn modelId="{D9D62361-1B5C-44E0-9F07-0594DF6F42C6}" type="presParOf" srcId="{A0B0E719-4AF1-4225-AEDE-1A6524309EB4}" destId="{359124D4-FB77-40BA-B3AF-DE6B0CF4F4F1}" srcOrd="3" destOrd="0" presId="urn:microsoft.com/office/officeart/2018/2/layout/IconVerticalSolidList"/>
    <dgm:cxn modelId="{E62BE584-5A93-4D32-824D-88EBAAD9ACC3}" type="presParOf" srcId="{47403932-681A-47A0-9C32-222FAE27FE7D}" destId="{6E96B0CC-AAEC-4F23-8113-BE70B296FC1F}" srcOrd="3" destOrd="0" presId="urn:microsoft.com/office/officeart/2018/2/layout/IconVerticalSolidList"/>
    <dgm:cxn modelId="{3EB98FC7-7313-4908-BC37-25E69AE18380}" type="presParOf" srcId="{47403932-681A-47A0-9C32-222FAE27FE7D}" destId="{56EDA1CE-7BE4-487B-AA95-D462333BE8E6}" srcOrd="4" destOrd="0" presId="urn:microsoft.com/office/officeart/2018/2/layout/IconVerticalSolidList"/>
    <dgm:cxn modelId="{7C4228A7-EDAE-4D7D-882E-17C988514B3E}" type="presParOf" srcId="{56EDA1CE-7BE4-487B-AA95-D462333BE8E6}" destId="{C66E6F38-7597-47AD-B35E-99518CD03AEB}" srcOrd="0" destOrd="0" presId="urn:microsoft.com/office/officeart/2018/2/layout/IconVerticalSolidList"/>
    <dgm:cxn modelId="{6941880F-FDAC-4350-90D9-807399C704C3}" type="presParOf" srcId="{56EDA1CE-7BE4-487B-AA95-D462333BE8E6}" destId="{A35009AD-CED9-4AD4-B3C5-CE7161C4F9FC}" srcOrd="1" destOrd="0" presId="urn:microsoft.com/office/officeart/2018/2/layout/IconVerticalSolidList"/>
    <dgm:cxn modelId="{3CB8FE0C-9038-48CA-862C-4D28D4703BE8}" type="presParOf" srcId="{56EDA1CE-7BE4-487B-AA95-D462333BE8E6}" destId="{924C183A-D5F2-4EBA-A6E0-7C45EC681199}" srcOrd="2" destOrd="0" presId="urn:microsoft.com/office/officeart/2018/2/layout/IconVerticalSolidList"/>
    <dgm:cxn modelId="{0EAE4CF8-C655-4C7D-BCAA-95A057CE4C88}" type="presParOf" srcId="{56EDA1CE-7BE4-487B-AA95-D462333BE8E6}" destId="{CBD197E3-0ACA-4FF6-97BD-2C8B452CA26B}" srcOrd="3" destOrd="0" presId="urn:microsoft.com/office/officeart/2018/2/layout/IconVerticalSolidList"/>
    <dgm:cxn modelId="{F2AF66E3-D18C-41D4-A11C-25050FD58CC5}" type="presParOf" srcId="{47403932-681A-47A0-9C32-222FAE27FE7D}" destId="{F2CBBA18-FCBB-4B70-B8BD-BBFD857D7969}" srcOrd="5" destOrd="0" presId="urn:microsoft.com/office/officeart/2018/2/layout/IconVerticalSolidList"/>
    <dgm:cxn modelId="{DCE22FA8-65DC-438E-8014-6C19B3D3AAB0}" type="presParOf" srcId="{47403932-681A-47A0-9C32-222FAE27FE7D}" destId="{B0E5FD71-38FD-43FF-8A75-DBFE6D472FA1}" srcOrd="6" destOrd="0" presId="urn:microsoft.com/office/officeart/2018/2/layout/IconVerticalSolidList"/>
    <dgm:cxn modelId="{7886A99F-AE49-4007-96F0-824570268B90}" type="presParOf" srcId="{B0E5FD71-38FD-43FF-8A75-DBFE6D472FA1}" destId="{D6B6BBC5-0321-4E9B-8235-D44578412146}" srcOrd="0" destOrd="0" presId="urn:microsoft.com/office/officeart/2018/2/layout/IconVerticalSolidList"/>
    <dgm:cxn modelId="{D3A9801F-E44F-4B5A-BB61-A3A83C68CC05}" type="presParOf" srcId="{B0E5FD71-38FD-43FF-8A75-DBFE6D472FA1}" destId="{DCFC7983-A660-4E50-A938-EE7B1B8AD3A1}" srcOrd="1" destOrd="0" presId="urn:microsoft.com/office/officeart/2018/2/layout/IconVerticalSolidList"/>
    <dgm:cxn modelId="{2DF40757-A9D9-4921-963B-63C9ABA4FA6C}" type="presParOf" srcId="{B0E5FD71-38FD-43FF-8A75-DBFE6D472FA1}" destId="{73A3101A-D672-478B-8C40-83BE93996161}" srcOrd="2" destOrd="0" presId="urn:microsoft.com/office/officeart/2018/2/layout/IconVerticalSolidList"/>
    <dgm:cxn modelId="{4D6A12F9-5C47-4F92-A9EB-97737AC5791B}" type="presParOf" srcId="{B0E5FD71-38FD-43FF-8A75-DBFE6D472FA1}" destId="{3008E7DE-8B33-4BC7-89D3-9717EF9D5CC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0CF19F-DAEE-41D4-8F8D-1293B792854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1A4B06E-CF35-4CBB-8A37-2D2CB8C1BE5D}">
      <dgm:prSet/>
      <dgm:spPr/>
      <dgm:t>
        <a:bodyPr/>
        <a:lstStyle/>
        <a:p>
          <a:pPr>
            <a:lnSpc>
              <a:spcPct val="100000"/>
            </a:lnSpc>
          </a:pPr>
          <a:r>
            <a:rPr lang="en-US" b="0" i="0" dirty="0"/>
            <a:t>Compute Instance Run Command and</a:t>
          </a:r>
          <a:r>
            <a:rPr lang="en-US" b="1" i="0" dirty="0"/>
            <a:t> </a:t>
          </a:r>
          <a:r>
            <a:rPr lang="en-US" dirty="0"/>
            <a:t>Management Agent plugins enabled on Compute Instance Cloud Agent</a:t>
          </a:r>
        </a:p>
      </dgm:t>
    </dgm:pt>
    <dgm:pt modelId="{E1FCBA4F-121D-4FFD-98E0-1A3A4570E000}" type="parTrans" cxnId="{03DD3EE8-A0ED-41FC-8679-456032C98A00}">
      <dgm:prSet/>
      <dgm:spPr/>
      <dgm:t>
        <a:bodyPr/>
        <a:lstStyle/>
        <a:p>
          <a:endParaRPr lang="en-US"/>
        </a:p>
      </dgm:t>
    </dgm:pt>
    <dgm:pt modelId="{9256758A-4B01-46D4-9E0B-1FEA0D1F354F}" type="sibTrans" cxnId="{03DD3EE8-A0ED-41FC-8679-456032C98A00}">
      <dgm:prSet/>
      <dgm:spPr/>
      <dgm:t>
        <a:bodyPr/>
        <a:lstStyle/>
        <a:p>
          <a:endParaRPr lang="en-US"/>
        </a:p>
      </dgm:t>
    </dgm:pt>
    <dgm:pt modelId="{9EE7C11D-629A-4E8E-A3DB-5AE6C96B263C}">
      <dgm:prSet/>
      <dgm:spPr/>
      <dgm:t>
        <a:bodyPr/>
        <a:lstStyle/>
        <a:p>
          <a:pPr>
            <a:lnSpc>
              <a:spcPct val="100000"/>
            </a:lnSpc>
          </a:pPr>
          <a:r>
            <a:rPr lang="en-US"/>
            <a:t>Deployment Pipeline has IAM permissions for operations on VM</a:t>
          </a:r>
        </a:p>
      </dgm:t>
    </dgm:pt>
    <dgm:pt modelId="{18AA577B-77E3-4C88-8647-53B27146BAE6}" type="parTrans" cxnId="{EA70B43C-820C-4590-A420-03E04621DC08}">
      <dgm:prSet/>
      <dgm:spPr/>
      <dgm:t>
        <a:bodyPr/>
        <a:lstStyle/>
        <a:p>
          <a:endParaRPr lang="en-US"/>
        </a:p>
      </dgm:t>
    </dgm:pt>
    <dgm:pt modelId="{F18282B0-74A4-4659-989B-3FE718D979BC}" type="sibTrans" cxnId="{EA70B43C-820C-4590-A420-03E04621DC08}">
      <dgm:prSet/>
      <dgm:spPr/>
      <dgm:t>
        <a:bodyPr/>
        <a:lstStyle/>
        <a:p>
          <a:endParaRPr lang="en-US"/>
        </a:p>
      </dgm:t>
    </dgm:pt>
    <dgm:pt modelId="{7A1A8C94-77F8-47A5-971D-332FEB4DD3BC}">
      <dgm:prSet/>
      <dgm:spPr/>
      <dgm:t>
        <a:bodyPr/>
        <a:lstStyle/>
        <a:p>
          <a:pPr>
            <a:lnSpc>
              <a:spcPct val="100000"/>
            </a:lnSpc>
          </a:pPr>
          <a:r>
            <a:rPr lang="en-US"/>
            <a:t>Dynamic Group includes pipeline, Policy grant permissions to group</a:t>
          </a:r>
        </a:p>
      </dgm:t>
    </dgm:pt>
    <dgm:pt modelId="{22FE7FBF-A37A-4070-86BD-77BF05203691}" type="parTrans" cxnId="{A2C6C99B-D60F-4D50-8F5E-82CC468A40BD}">
      <dgm:prSet/>
      <dgm:spPr/>
      <dgm:t>
        <a:bodyPr/>
        <a:lstStyle/>
        <a:p>
          <a:endParaRPr lang="en-US"/>
        </a:p>
      </dgm:t>
    </dgm:pt>
    <dgm:pt modelId="{2D712305-D150-4E6A-9578-E8AD58BA3B84}" type="sibTrans" cxnId="{A2C6C99B-D60F-4D50-8F5E-82CC468A40BD}">
      <dgm:prSet/>
      <dgm:spPr/>
      <dgm:t>
        <a:bodyPr/>
        <a:lstStyle/>
        <a:p>
          <a:endParaRPr lang="en-US"/>
        </a:p>
      </dgm:t>
    </dgm:pt>
    <dgm:pt modelId="{C4B01B3F-39D6-42F0-A028-F4DF2B1A0A46}">
      <dgm:prSet/>
      <dgm:spPr/>
      <dgm:t>
        <a:bodyPr/>
        <a:lstStyle/>
        <a:p>
          <a:pPr>
            <a:lnSpc>
              <a:spcPct val="100000"/>
            </a:lnSpc>
          </a:pPr>
          <a:r>
            <a:rPr lang="en-US" dirty="0"/>
            <a:t>subnet allows incoming network traffic from public internet to port 8095</a:t>
          </a:r>
        </a:p>
      </dgm:t>
    </dgm:pt>
    <dgm:pt modelId="{FAE92759-CC3C-442F-A0C0-070676AA0DCE}" type="parTrans" cxnId="{15B8EFAF-9D27-434C-95E1-3116A7692F48}">
      <dgm:prSet/>
      <dgm:spPr/>
      <dgm:t>
        <a:bodyPr/>
        <a:lstStyle/>
        <a:p>
          <a:endParaRPr lang="en-US"/>
        </a:p>
      </dgm:t>
    </dgm:pt>
    <dgm:pt modelId="{9C1F4E43-4B47-4C50-AE3D-51FC4ADE8C0C}" type="sibTrans" cxnId="{15B8EFAF-9D27-434C-95E1-3116A7692F48}">
      <dgm:prSet/>
      <dgm:spPr/>
      <dgm:t>
        <a:bodyPr/>
        <a:lstStyle/>
        <a:p>
          <a:endParaRPr lang="en-US"/>
        </a:p>
      </dgm:t>
    </dgm:pt>
    <dgm:pt modelId="{C3BBA92E-DCC6-465E-AB25-81153004CF2F}">
      <dgm:prSet/>
      <dgm:spPr/>
      <dgm:t>
        <a:bodyPr/>
        <a:lstStyle/>
        <a:p>
          <a:pPr>
            <a:lnSpc>
              <a:spcPct val="100000"/>
            </a:lnSpc>
          </a:pPr>
          <a:r>
            <a:rPr lang="en-US" dirty="0"/>
            <a:t>Network Security List Ingress Rule is defined</a:t>
          </a:r>
        </a:p>
      </dgm:t>
    </dgm:pt>
    <dgm:pt modelId="{3275097E-ECD1-48E9-9538-A4CA526737A0}" type="parTrans" cxnId="{A3253667-D245-44C1-9E80-9D5206F7F9EC}">
      <dgm:prSet/>
      <dgm:spPr/>
      <dgm:t>
        <a:bodyPr/>
        <a:lstStyle/>
        <a:p>
          <a:endParaRPr lang="en-US"/>
        </a:p>
      </dgm:t>
    </dgm:pt>
    <dgm:pt modelId="{30E27B09-C89D-40B3-8658-1FD856AFDDC7}" type="sibTrans" cxnId="{A3253667-D245-44C1-9E80-9D5206F7F9EC}">
      <dgm:prSet/>
      <dgm:spPr/>
      <dgm:t>
        <a:bodyPr/>
        <a:lstStyle/>
        <a:p>
          <a:endParaRPr lang="en-US"/>
        </a:p>
      </dgm:t>
    </dgm:pt>
    <dgm:pt modelId="{A157368F-5E7F-49FF-B5F5-88CDCC86E297}">
      <dgm:prSet/>
      <dgm:spPr/>
      <dgm:t>
        <a:bodyPr/>
        <a:lstStyle/>
        <a:p>
          <a:pPr>
            <a:lnSpc>
              <a:spcPct val="100000"/>
            </a:lnSpc>
          </a:pPr>
          <a:r>
            <a:rPr lang="en-US" dirty="0"/>
            <a:t>configure firewall on VM – open up port 8085</a:t>
          </a:r>
        </a:p>
      </dgm:t>
    </dgm:pt>
    <dgm:pt modelId="{8AAA3BB0-8F1F-4B72-AE09-329233356B86}" type="parTrans" cxnId="{659BBFA8-5504-4E4D-8C19-C7DE54D5E1D2}">
      <dgm:prSet/>
      <dgm:spPr/>
      <dgm:t>
        <a:bodyPr/>
        <a:lstStyle/>
        <a:p>
          <a:endParaRPr lang="en-US"/>
        </a:p>
      </dgm:t>
    </dgm:pt>
    <dgm:pt modelId="{5094208B-6CBE-4930-B5B2-70B520A136E0}" type="sibTrans" cxnId="{659BBFA8-5504-4E4D-8C19-C7DE54D5E1D2}">
      <dgm:prSet/>
      <dgm:spPr/>
      <dgm:t>
        <a:bodyPr/>
        <a:lstStyle/>
        <a:p>
          <a:endParaRPr lang="en-US"/>
        </a:p>
      </dgm:t>
    </dgm:pt>
    <dgm:pt modelId="{5610CD66-4A17-4A29-A45D-CF9665923938}" type="pres">
      <dgm:prSet presAssocID="{370CF19F-DAEE-41D4-8F8D-1293B7928547}" presName="root" presStyleCnt="0">
        <dgm:presLayoutVars>
          <dgm:dir/>
          <dgm:resizeHandles val="exact"/>
        </dgm:presLayoutVars>
      </dgm:prSet>
      <dgm:spPr/>
    </dgm:pt>
    <dgm:pt modelId="{EBBDE8F5-314B-4857-9224-E2DBDBC456AB}" type="pres">
      <dgm:prSet presAssocID="{41A4B06E-CF35-4CBB-8A37-2D2CB8C1BE5D}" presName="compNode" presStyleCnt="0"/>
      <dgm:spPr/>
    </dgm:pt>
    <dgm:pt modelId="{A5F95A3A-3C96-4BFF-8269-000A2307790F}" type="pres">
      <dgm:prSet presAssocID="{41A4B06E-CF35-4CBB-8A37-2D2CB8C1BE5D}" presName="bgRect" presStyleLbl="bgShp" presStyleIdx="0" presStyleCnt="4"/>
      <dgm:spPr/>
    </dgm:pt>
    <dgm:pt modelId="{F59625B4-1C3A-4592-8DC6-1D0F33DC9D21}" type="pres">
      <dgm:prSet presAssocID="{41A4B06E-CF35-4CBB-8A37-2D2CB8C1BE5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96F21B65-E348-4136-9C50-BAADED1409A1}" type="pres">
      <dgm:prSet presAssocID="{41A4B06E-CF35-4CBB-8A37-2D2CB8C1BE5D}" presName="spaceRect" presStyleCnt="0"/>
      <dgm:spPr/>
    </dgm:pt>
    <dgm:pt modelId="{802B6578-DB4C-49B8-BD7A-D20792D9F654}" type="pres">
      <dgm:prSet presAssocID="{41A4B06E-CF35-4CBB-8A37-2D2CB8C1BE5D}" presName="parTx" presStyleLbl="revTx" presStyleIdx="0" presStyleCnt="6">
        <dgm:presLayoutVars>
          <dgm:chMax val="0"/>
          <dgm:chPref val="0"/>
        </dgm:presLayoutVars>
      </dgm:prSet>
      <dgm:spPr/>
    </dgm:pt>
    <dgm:pt modelId="{0FA4F64E-C3B4-4BBB-A580-979891E80241}" type="pres">
      <dgm:prSet presAssocID="{9256758A-4B01-46D4-9E0B-1FEA0D1F354F}" presName="sibTrans" presStyleCnt="0"/>
      <dgm:spPr/>
    </dgm:pt>
    <dgm:pt modelId="{7A3C9EE0-666A-445E-8E44-062C344BD017}" type="pres">
      <dgm:prSet presAssocID="{9EE7C11D-629A-4E8E-A3DB-5AE6C96B263C}" presName="compNode" presStyleCnt="0"/>
      <dgm:spPr/>
    </dgm:pt>
    <dgm:pt modelId="{787E98C1-CC5A-439D-AE20-3D6D30F6E303}" type="pres">
      <dgm:prSet presAssocID="{9EE7C11D-629A-4E8E-A3DB-5AE6C96B263C}" presName="bgRect" presStyleLbl="bgShp" presStyleIdx="1" presStyleCnt="4"/>
      <dgm:spPr/>
    </dgm:pt>
    <dgm:pt modelId="{98088AEA-1ACD-4AEE-851E-9E418F5EC9DC}" type="pres">
      <dgm:prSet presAssocID="{9EE7C11D-629A-4E8E-A3DB-5AE6C96B263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76BFC406-5DEF-465A-AE72-584D6B506286}" type="pres">
      <dgm:prSet presAssocID="{9EE7C11D-629A-4E8E-A3DB-5AE6C96B263C}" presName="spaceRect" presStyleCnt="0"/>
      <dgm:spPr/>
    </dgm:pt>
    <dgm:pt modelId="{33EE2DAD-11A3-4FD2-A3B6-9D1E6BD52B35}" type="pres">
      <dgm:prSet presAssocID="{9EE7C11D-629A-4E8E-A3DB-5AE6C96B263C}" presName="parTx" presStyleLbl="revTx" presStyleIdx="1" presStyleCnt="6">
        <dgm:presLayoutVars>
          <dgm:chMax val="0"/>
          <dgm:chPref val="0"/>
        </dgm:presLayoutVars>
      </dgm:prSet>
      <dgm:spPr/>
    </dgm:pt>
    <dgm:pt modelId="{8ABE30E1-CD61-43D8-800E-E4B9B2261800}" type="pres">
      <dgm:prSet presAssocID="{9EE7C11D-629A-4E8E-A3DB-5AE6C96B263C}" presName="desTx" presStyleLbl="revTx" presStyleIdx="2" presStyleCnt="6">
        <dgm:presLayoutVars/>
      </dgm:prSet>
      <dgm:spPr/>
    </dgm:pt>
    <dgm:pt modelId="{7D6E61B8-0A7B-473B-A4E1-CCC76C9DD93F}" type="pres">
      <dgm:prSet presAssocID="{F18282B0-74A4-4659-989B-3FE718D979BC}" presName="sibTrans" presStyleCnt="0"/>
      <dgm:spPr/>
    </dgm:pt>
    <dgm:pt modelId="{137DE22D-ED0B-4A36-9CFB-1BD15A55504C}" type="pres">
      <dgm:prSet presAssocID="{C4B01B3F-39D6-42F0-A028-F4DF2B1A0A46}" presName="compNode" presStyleCnt="0"/>
      <dgm:spPr/>
    </dgm:pt>
    <dgm:pt modelId="{1C9B5ECA-8A4F-4D42-BDB1-E827AD2B1E68}" type="pres">
      <dgm:prSet presAssocID="{C4B01B3F-39D6-42F0-A028-F4DF2B1A0A46}" presName="bgRect" presStyleLbl="bgShp" presStyleIdx="2" presStyleCnt="4"/>
      <dgm:spPr/>
    </dgm:pt>
    <dgm:pt modelId="{9BB1174D-1B7B-42F3-A2A4-3A8B7D6C22A9}" type="pres">
      <dgm:prSet presAssocID="{C4B01B3F-39D6-42F0-A028-F4DF2B1A0A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3C0FD5D5-79BA-4B27-B174-37B72AF3DC79}" type="pres">
      <dgm:prSet presAssocID="{C4B01B3F-39D6-42F0-A028-F4DF2B1A0A46}" presName="spaceRect" presStyleCnt="0"/>
      <dgm:spPr/>
    </dgm:pt>
    <dgm:pt modelId="{A63A631C-644E-4866-9974-4693FCE2D54F}" type="pres">
      <dgm:prSet presAssocID="{C4B01B3F-39D6-42F0-A028-F4DF2B1A0A46}" presName="parTx" presStyleLbl="revTx" presStyleIdx="3" presStyleCnt="6">
        <dgm:presLayoutVars>
          <dgm:chMax val="0"/>
          <dgm:chPref val="0"/>
        </dgm:presLayoutVars>
      </dgm:prSet>
      <dgm:spPr/>
    </dgm:pt>
    <dgm:pt modelId="{DF448665-EBD3-4929-BD83-256E31B4F71F}" type="pres">
      <dgm:prSet presAssocID="{C4B01B3F-39D6-42F0-A028-F4DF2B1A0A46}" presName="desTx" presStyleLbl="revTx" presStyleIdx="4" presStyleCnt="6">
        <dgm:presLayoutVars/>
      </dgm:prSet>
      <dgm:spPr/>
    </dgm:pt>
    <dgm:pt modelId="{0EF0CEAF-F655-48A7-8716-3D4254783CD6}" type="pres">
      <dgm:prSet presAssocID="{9C1F4E43-4B47-4C50-AE3D-51FC4ADE8C0C}" presName="sibTrans" presStyleCnt="0"/>
      <dgm:spPr/>
    </dgm:pt>
    <dgm:pt modelId="{87DBE7B3-BE72-4782-9B1B-D5D13F50BBD8}" type="pres">
      <dgm:prSet presAssocID="{A157368F-5E7F-49FF-B5F5-88CDCC86E297}" presName="compNode" presStyleCnt="0"/>
      <dgm:spPr/>
    </dgm:pt>
    <dgm:pt modelId="{8BD2AE83-3A8D-4658-8C31-FD0AD4F894D4}" type="pres">
      <dgm:prSet presAssocID="{A157368F-5E7F-49FF-B5F5-88CDCC86E297}" presName="bgRect" presStyleLbl="bgShp" presStyleIdx="3" presStyleCnt="4"/>
      <dgm:spPr/>
    </dgm:pt>
    <dgm:pt modelId="{41273C8D-37AF-4177-B22F-D307378CADBA}" type="pres">
      <dgm:prSet presAssocID="{A157368F-5E7F-49FF-B5F5-88CDCC86E297}" presName="iconRect" presStyleLbl="node1" presStyleIdx="3" presStyleCnt="4"/>
      <dgm:spPr/>
    </dgm:pt>
    <dgm:pt modelId="{B1E51EBE-00DA-4381-B60C-E8C6BCEF3EEB}" type="pres">
      <dgm:prSet presAssocID="{A157368F-5E7F-49FF-B5F5-88CDCC86E297}" presName="spaceRect" presStyleCnt="0"/>
      <dgm:spPr/>
    </dgm:pt>
    <dgm:pt modelId="{749C87D9-78DD-4F71-9B67-29F484E8458F}" type="pres">
      <dgm:prSet presAssocID="{A157368F-5E7F-49FF-B5F5-88CDCC86E297}" presName="parTx" presStyleLbl="revTx" presStyleIdx="5" presStyleCnt="6">
        <dgm:presLayoutVars>
          <dgm:chMax val="0"/>
          <dgm:chPref val="0"/>
        </dgm:presLayoutVars>
      </dgm:prSet>
      <dgm:spPr/>
    </dgm:pt>
  </dgm:ptLst>
  <dgm:cxnLst>
    <dgm:cxn modelId="{E6E80501-2E3D-4F21-A50A-A109FB136C88}" type="presOf" srcId="{9EE7C11D-629A-4E8E-A3DB-5AE6C96B263C}" destId="{33EE2DAD-11A3-4FD2-A3B6-9D1E6BD52B35}" srcOrd="0" destOrd="0" presId="urn:microsoft.com/office/officeart/2018/2/layout/IconVerticalSolidList"/>
    <dgm:cxn modelId="{4DE3602A-AAAC-47A4-A5E7-23D08471DE62}" type="presOf" srcId="{7A1A8C94-77F8-47A5-971D-332FEB4DD3BC}" destId="{8ABE30E1-CD61-43D8-800E-E4B9B2261800}" srcOrd="0" destOrd="0" presId="urn:microsoft.com/office/officeart/2018/2/layout/IconVerticalSolidList"/>
    <dgm:cxn modelId="{EA70B43C-820C-4590-A420-03E04621DC08}" srcId="{370CF19F-DAEE-41D4-8F8D-1293B7928547}" destId="{9EE7C11D-629A-4E8E-A3DB-5AE6C96B263C}" srcOrd="1" destOrd="0" parTransId="{18AA577B-77E3-4C88-8647-53B27146BAE6}" sibTransId="{F18282B0-74A4-4659-989B-3FE718D979BC}"/>
    <dgm:cxn modelId="{2EA8C75B-61BC-4B4A-8228-86382840386E}" type="presOf" srcId="{C4B01B3F-39D6-42F0-A028-F4DF2B1A0A46}" destId="{A63A631C-644E-4866-9974-4693FCE2D54F}" srcOrd="0" destOrd="0" presId="urn:microsoft.com/office/officeart/2018/2/layout/IconVerticalSolidList"/>
    <dgm:cxn modelId="{A3253667-D245-44C1-9E80-9D5206F7F9EC}" srcId="{C4B01B3F-39D6-42F0-A028-F4DF2B1A0A46}" destId="{C3BBA92E-DCC6-465E-AB25-81153004CF2F}" srcOrd="0" destOrd="0" parTransId="{3275097E-ECD1-48E9-9538-A4CA526737A0}" sibTransId="{30E27B09-C89D-40B3-8658-1FD856AFDDC7}"/>
    <dgm:cxn modelId="{F644437B-7645-420C-BBFA-A23A573F7416}" type="presOf" srcId="{A157368F-5E7F-49FF-B5F5-88CDCC86E297}" destId="{749C87D9-78DD-4F71-9B67-29F484E8458F}" srcOrd="0" destOrd="0" presId="urn:microsoft.com/office/officeart/2018/2/layout/IconVerticalSolidList"/>
    <dgm:cxn modelId="{A2C6C99B-D60F-4D50-8F5E-82CC468A40BD}" srcId="{9EE7C11D-629A-4E8E-A3DB-5AE6C96B263C}" destId="{7A1A8C94-77F8-47A5-971D-332FEB4DD3BC}" srcOrd="0" destOrd="0" parTransId="{22FE7FBF-A37A-4070-86BD-77BF05203691}" sibTransId="{2D712305-D150-4E6A-9578-E8AD58BA3B84}"/>
    <dgm:cxn modelId="{DC772C9E-293E-4C0A-9525-B0578BF250EF}" type="presOf" srcId="{C3BBA92E-DCC6-465E-AB25-81153004CF2F}" destId="{DF448665-EBD3-4929-BD83-256E31B4F71F}" srcOrd="0" destOrd="0" presId="urn:microsoft.com/office/officeart/2018/2/layout/IconVerticalSolidList"/>
    <dgm:cxn modelId="{659BBFA8-5504-4E4D-8C19-C7DE54D5E1D2}" srcId="{370CF19F-DAEE-41D4-8F8D-1293B7928547}" destId="{A157368F-5E7F-49FF-B5F5-88CDCC86E297}" srcOrd="3" destOrd="0" parTransId="{8AAA3BB0-8F1F-4B72-AE09-329233356B86}" sibTransId="{5094208B-6CBE-4930-B5B2-70B520A136E0}"/>
    <dgm:cxn modelId="{15B8EFAF-9D27-434C-95E1-3116A7692F48}" srcId="{370CF19F-DAEE-41D4-8F8D-1293B7928547}" destId="{C4B01B3F-39D6-42F0-A028-F4DF2B1A0A46}" srcOrd="2" destOrd="0" parTransId="{FAE92759-CC3C-442F-A0C0-070676AA0DCE}" sibTransId="{9C1F4E43-4B47-4C50-AE3D-51FC4ADE8C0C}"/>
    <dgm:cxn modelId="{2FE861BA-DC77-4F1A-9C01-59E6C86C2BFA}" type="presOf" srcId="{41A4B06E-CF35-4CBB-8A37-2D2CB8C1BE5D}" destId="{802B6578-DB4C-49B8-BD7A-D20792D9F654}" srcOrd="0" destOrd="0" presId="urn:microsoft.com/office/officeart/2018/2/layout/IconVerticalSolidList"/>
    <dgm:cxn modelId="{4C4A21E0-EAD1-4467-95B6-B537399F766B}" type="presOf" srcId="{370CF19F-DAEE-41D4-8F8D-1293B7928547}" destId="{5610CD66-4A17-4A29-A45D-CF9665923938}" srcOrd="0" destOrd="0" presId="urn:microsoft.com/office/officeart/2018/2/layout/IconVerticalSolidList"/>
    <dgm:cxn modelId="{03DD3EE8-A0ED-41FC-8679-456032C98A00}" srcId="{370CF19F-DAEE-41D4-8F8D-1293B7928547}" destId="{41A4B06E-CF35-4CBB-8A37-2D2CB8C1BE5D}" srcOrd="0" destOrd="0" parTransId="{E1FCBA4F-121D-4FFD-98E0-1A3A4570E000}" sibTransId="{9256758A-4B01-46D4-9E0B-1FEA0D1F354F}"/>
    <dgm:cxn modelId="{870B1D08-6528-4545-92B2-6CB38C606C61}" type="presParOf" srcId="{5610CD66-4A17-4A29-A45D-CF9665923938}" destId="{EBBDE8F5-314B-4857-9224-E2DBDBC456AB}" srcOrd="0" destOrd="0" presId="urn:microsoft.com/office/officeart/2018/2/layout/IconVerticalSolidList"/>
    <dgm:cxn modelId="{4EDE4229-3CB1-4D23-B736-176A49668184}" type="presParOf" srcId="{EBBDE8F5-314B-4857-9224-E2DBDBC456AB}" destId="{A5F95A3A-3C96-4BFF-8269-000A2307790F}" srcOrd="0" destOrd="0" presId="urn:microsoft.com/office/officeart/2018/2/layout/IconVerticalSolidList"/>
    <dgm:cxn modelId="{0A6B850E-AA75-4FE2-9655-6988B7C7B52F}" type="presParOf" srcId="{EBBDE8F5-314B-4857-9224-E2DBDBC456AB}" destId="{F59625B4-1C3A-4592-8DC6-1D0F33DC9D21}" srcOrd="1" destOrd="0" presId="urn:microsoft.com/office/officeart/2018/2/layout/IconVerticalSolidList"/>
    <dgm:cxn modelId="{4BAA344E-4B57-49B5-9F01-AAA886DDE20E}" type="presParOf" srcId="{EBBDE8F5-314B-4857-9224-E2DBDBC456AB}" destId="{96F21B65-E348-4136-9C50-BAADED1409A1}" srcOrd="2" destOrd="0" presId="urn:microsoft.com/office/officeart/2018/2/layout/IconVerticalSolidList"/>
    <dgm:cxn modelId="{B3843BB4-C3EE-4238-B455-E49BC3262787}" type="presParOf" srcId="{EBBDE8F5-314B-4857-9224-E2DBDBC456AB}" destId="{802B6578-DB4C-49B8-BD7A-D20792D9F654}" srcOrd="3" destOrd="0" presId="urn:microsoft.com/office/officeart/2018/2/layout/IconVerticalSolidList"/>
    <dgm:cxn modelId="{973E2E66-4391-4473-A0DE-F4E0E37CE86D}" type="presParOf" srcId="{5610CD66-4A17-4A29-A45D-CF9665923938}" destId="{0FA4F64E-C3B4-4BBB-A580-979891E80241}" srcOrd="1" destOrd="0" presId="urn:microsoft.com/office/officeart/2018/2/layout/IconVerticalSolidList"/>
    <dgm:cxn modelId="{9AF67BCB-8C3B-4ED0-8C84-4CF6497B829C}" type="presParOf" srcId="{5610CD66-4A17-4A29-A45D-CF9665923938}" destId="{7A3C9EE0-666A-445E-8E44-062C344BD017}" srcOrd="2" destOrd="0" presId="urn:microsoft.com/office/officeart/2018/2/layout/IconVerticalSolidList"/>
    <dgm:cxn modelId="{5AFBBE62-9E6F-4E8D-8C86-19138AF47647}" type="presParOf" srcId="{7A3C9EE0-666A-445E-8E44-062C344BD017}" destId="{787E98C1-CC5A-439D-AE20-3D6D30F6E303}" srcOrd="0" destOrd="0" presId="urn:microsoft.com/office/officeart/2018/2/layout/IconVerticalSolidList"/>
    <dgm:cxn modelId="{581978D3-DBF1-4DD8-B6A8-BD3B341E3FA7}" type="presParOf" srcId="{7A3C9EE0-666A-445E-8E44-062C344BD017}" destId="{98088AEA-1ACD-4AEE-851E-9E418F5EC9DC}" srcOrd="1" destOrd="0" presId="urn:microsoft.com/office/officeart/2018/2/layout/IconVerticalSolidList"/>
    <dgm:cxn modelId="{A9B764E5-F008-465C-8E95-26D5428A7D63}" type="presParOf" srcId="{7A3C9EE0-666A-445E-8E44-062C344BD017}" destId="{76BFC406-5DEF-465A-AE72-584D6B506286}" srcOrd="2" destOrd="0" presId="urn:microsoft.com/office/officeart/2018/2/layout/IconVerticalSolidList"/>
    <dgm:cxn modelId="{A9EDFDB5-4EAC-4702-B2B6-56B6A844A1E3}" type="presParOf" srcId="{7A3C9EE0-666A-445E-8E44-062C344BD017}" destId="{33EE2DAD-11A3-4FD2-A3B6-9D1E6BD52B35}" srcOrd="3" destOrd="0" presId="urn:microsoft.com/office/officeart/2018/2/layout/IconVerticalSolidList"/>
    <dgm:cxn modelId="{0619D70C-06AE-450C-B666-2AC175594D7F}" type="presParOf" srcId="{7A3C9EE0-666A-445E-8E44-062C344BD017}" destId="{8ABE30E1-CD61-43D8-800E-E4B9B2261800}" srcOrd="4" destOrd="0" presId="urn:microsoft.com/office/officeart/2018/2/layout/IconVerticalSolidList"/>
    <dgm:cxn modelId="{AF6A6F48-A7A4-44E5-B450-22CE63977E62}" type="presParOf" srcId="{5610CD66-4A17-4A29-A45D-CF9665923938}" destId="{7D6E61B8-0A7B-473B-A4E1-CCC76C9DD93F}" srcOrd="3" destOrd="0" presId="urn:microsoft.com/office/officeart/2018/2/layout/IconVerticalSolidList"/>
    <dgm:cxn modelId="{FCE82FE1-779B-47BE-884A-895CC0542035}" type="presParOf" srcId="{5610CD66-4A17-4A29-A45D-CF9665923938}" destId="{137DE22D-ED0B-4A36-9CFB-1BD15A55504C}" srcOrd="4" destOrd="0" presId="urn:microsoft.com/office/officeart/2018/2/layout/IconVerticalSolidList"/>
    <dgm:cxn modelId="{A427B006-0EBF-47A2-AB6C-90474BD14EDE}" type="presParOf" srcId="{137DE22D-ED0B-4A36-9CFB-1BD15A55504C}" destId="{1C9B5ECA-8A4F-4D42-BDB1-E827AD2B1E68}" srcOrd="0" destOrd="0" presId="urn:microsoft.com/office/officeart/2018/2/layout/IconVerticalSolidList"/>
    <dgm:cxn modelId="{60F806A1-EBEA-48C9-BBE9-B6FEC9F3E575}" type="presParOf" srcId="{137DE22D-ED0B-4A36-9CFB-1BD15A55504C}" destId="{9BB1174D-1B7B-42F3-A2A4-3A8B7D6C22A9}" srcOrd="1" destOrd="0" presId="urn:microsoft.com/office/officeart/2018/2/layout/IconVerticalSolidList"/>
    <dgm:cxn modelId="{F2B2DF85-3876-48DB-81CB-9C8A9BD6B3B2}" type="presParOf" srcId="{137DE22D-ED0B-4A36-9CFB-1BD15A55504C}" destId="{3C0FD5D5-79BA-4B27-B174-37B72AF3DC79}" srcOrd="2" destOrd="0" presId="urn:microsoft.com/office/officeart/2018/2/layout/IconVerticalSolidList"/>
    <dgm:cxn modelId="{3FD2ED4D-AC9E-40DB-BB35-AA582E3B2BAC}" type="presParOf" srcId="{137DE22D-ED0B-4A36-9CFB-1BD15A55504C}" destId="{A63A631C-644E-4866-9974-4693FCE2D54F}" srcOrd="3" destOrd="0" presId="urn:microsoft.com/office/officeart/2018/2/layout/IconVerticalSolidList"/>
    <dgm:cxn modelId="{E3D09A10-63C7-4D5B-8210-1692108E69A2}" type="presParOf" srcId="{137DE22D-ED0B-4A36-9CFB-1BD15A55504C}" destId="{DF448665-EBD3-4929-BD83-256E31B4F71F}" srcOrd="4" destOrd="0" presId="urn:microsoft.com/office/officeart/2018/2/layout/IconVerticalSolidList"/>
    <dgm:cxn modelId="{6E105218-9B81-4D29-BBE4-F3B418C08FA8}" type="presParOf" srcId="{5610CD66-4A17-4A29-A45D-CF9665923938}" destId="{0EF0CEAF-F655-48A7-8716-3D4254783CD6}" srcOrd="5" destOrd="0" presId="urn:microsoft.com/office/officeart/2018/2/layout/IconVerticalSolidList"/>
    <dgm:cxn modelId="{17916785-D4A3-4D4F-97A8-B2755A19E948}" type="presParOf" srcId="{5610CD66-4A17-4A29-A45D-CF9665923938}" destId="{87DBE7B3-BE72-4782-9B1B-D5D13F50BBD8}" srcOrd="6" destOrd="0" presId="urn:microsoft.com/office/officeart/2018/2/layout/IconVerticalSolidList"/>
    <dgm:cxn modelId="{6FB024B1-8BB8-42B2-9764-B9A39610CBA0}" type="presParOf" srcId="{87DBE7B3-BE72-4782-9B1B-D5D13F50BBD8}" destId="{8BD2AE83-3A8D-4658-8C31-FD0AD4F894D4}" srcOrd="0" destOrd="0" presId="urn:microsoft.com/office/officeart/2018/2/layout/IconVerticalSolidList"/>
    <dgm:cxn modelId="{C4C0612A-1819-4C37-9D4F-8A069F5D4C80}" type="presParOf" srcId="{87DBE7B3-BE72-4782-9B1B-D5D13F50BBD8}" destId="{41273C8D-37AF-4177-B22F-D307378CADBA}" srcOrd="1" destOrd="0" presId="urn:microsoft.com/office/officeart/2018/2/layout/IconVerticalSolidList"/>
    <dgm:cxn modelId="{C1A78419-6BC3-4969-A68C-2951D684ED39}" type="presParOf" srcId="{87DBE7B3-BE72-4782-9B1B-D5D13F50BBD8}" destId="{B1E51EBE-00DA-4381-B60C-E8C6BCEF3EEB}" srcOrd="2" destOrd="0" presId="urn:microsoft.com/office/officeart/2018/2/layout/IconVerticalSolidList"/>
    <dgm:cxn modelId="{F4DDFAF4-9EE3-4A50-ACBA-D9F3A5A235C3}" type="presParOf" srcId="{87DBE7B3-BE72-4782-9B1B-D5D13F50BBD8}" destId="{749C87D9-78DD-4F71-9B67-29F484E8458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F1BB2-50C3-4706-8138-A2D96F8E9D7E}">
      <dsp:nvSpPr>
        <dsp:cNvPr id="0" name=""/>
        <dsp:cNvSpPr/>
      </dsp:nvSpPr>
      <dsp:spPr>
        <a:xfrm>
          <a:off x="0" y="1568"/>
          <a:ext cx="6623999" cy="7951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21CAFDC-776D-409A-A161-0244829775E1}">
      <dsp:nvSpPr>
        <dsp:cNvPr id="0" name=""/>
        <dsp:cNvSpPr/>
      </dsp:nvSpPr>
      <dsp:spPr>
        <a:xfrm>
          <a:off x="240526" y="180472"/>
          <a:ext cx="437320" cy="4373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1DC0622-EA2C-4077-81D5-AF1C8326884B}">
      <dsp:nvSpPr>
        <dsp:cNvPr id="0" name=""/>
        <dsp:cNvSpPr/>
      </dsp:nvSpPr>
      <dsp:spPr>
        <a:xfrm>
          <a:off x="918373" y="1568"/>
          <a:ext cx="5705625" cy="79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151" tIns="84151" rIns="84151" bIns="84151" numCol="1" spcCol="1270" anchor="ctr" anchorCtr="0">
          <a:noAutofit/>
        </a:bodyPr>
        <a:lstStyle/>
        <a:p>
          <a:pPr marL="0" lvl="0" indent="0" algn="l" defTabSz="977900">
            <a:lnSpc>
              <a:spcPct val="90000"/>
            </a:lnSpc>
            <a:spcBef>
              <a:spcPct val="0"/>
            </a:spcBef>
            <a:spcAft>
              <a:spcPct val="35000"/>
            </a:spcAft>
            <a:buNone/>
          </a:pPr>
          <a:r>
            <a:rPr lang="en-US" sz="2200" kern="1200"/>
            <a:t>Deployment</a:t>
          </a:r>
        </a:p>
      </dsp:txBody>
      <dsp:txXfrm>
        <a:off x="918373" y="1568"/>
        <a:ext cx="5705625" cy="795128"/>
      </dsp:txXfrm>
    </dsp:sp>
    <dsp:sp modelId="{E63606B0-EE45-4052-A85F-6A3B4EA226DB}">
      <dsp:nvSpPr>
        <dsp:cNvPr id="0" name=""/>
        <dsp:cNvSpPr/>
      </dsp:nvSpPr>
      <dsp:spPr>
        <a:xfrm>
          <a:off x="0" y="995479"/>
          <a:ext cx="6623999" cy="7951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E78F95-DDB5-4429-BE33-4CE1649E5742}">
      <dsp:nvSpPr>
        <dsp:cNvPr id="0" name=""/>
        <dsp:cNvSpPr/>
      </dsp:nvSpPr>
      <dsp:spPr>
        <a:xfrm>
          <a:off x="240526" y="1174383"/>
          <a:ext cx="437320" cy="4373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9124D4-FB77-40BA-B3AF-DE6B0CF4F4F1}">
      <dsp:nvSpPr>
        <dsp:cNvPr id="0" name=""/>
        <dsp:cNvSpPr/>
      </dsp:nvSpPr>
      <dsp:spPr>
        <a:xfrm>
          <a:off x="918373" y="995479"/>
          <a:ext cx="5705625" cy="79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151" tIns="84151" rIns="84151" bIns="84151" numCol="1" spcCol="1270" anchor="ctr" anchorCtr="0">
          <a:noAutofit/>
        </a:bodyPr>
        <a:lstStyle/>
        <a:p>
          <a:pPr marL="0" lvl="0" indent="0" algn="l" defTabSz="977900">
            <a:lnSpc>
              <a:spcPct val="90000"/>
            </a:lnSpc>
            <a:spcBef>
              <a:spcPct val="0"/>
            </a:spcBef>
            <a:spcAft>
              <a:spcPct val="35000"/>
            </a:spcAft>
            <a:buNone/>
          </a:pPr>
          <a:r>
            <a:rPr lang="en-US" sz="2200" kern="1200"/>
            <a:t>Build</a:t>
          </a:r>
        </a:p>
      </dsp:txBody>
      <dsp:txXfrm>
        <a:off x="918373" y="995479"/>
        <a:ext cx="5705625" cy="795128"/>
      </dsp:txXfrm>
    </dsp:sp>
    <dsp:sp modelId="{C66E6F38-7597-47AD-B35E-99518CD03AEB}">
      <dsp:nvSpPr>
        <dsp:cNvPr id="0" name=""/>
        <dsp:cNvSpPr/>
      </dsp:nvSpPr>
      <dsp:spPr>
        <a:xfrm>
          <a:off x="0" y="1989391"/>
          <a:ext cx="6623999" cy="7951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5009AD-CED9-4AD4-B3C5-CE7161C4F9FC}">
      <dsp:nvSpPr>
        <dsp:cNvPr id="0" name=""/>
        <dsp:cNvSpPr/>
      </dsp:nvSpPr>
      <dsp:spPr>
        <a:xfrm>
          <a:off x="240526" y="2168295"/>
          <a:ext cx="437320" cy="4373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BD197E3-0ACA-4FF6-97BD-2C8B452CA26B}">
      <dsp:nvSpPr>
        <dsp:cNvPr id="0" name=""/>
        <dsp:cNvSpPr/>
      </dsp:nvSpPr>
      <dsp:spPr>
        <a:xfrm>
          <a:off x="918373" y="1989391"/>
          <a:ext cx="5705625" cy="79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151" tIns="84151" rIns="84151" bIns="84151" numCol="1" spcCol="1270" anchor="ctr" anchorCtr="0">
          <a:noAutofit/>
        </a:bodyPr>
        <a:lstStyle/>
        <a:p>
          <a:pPr marL="0" lvl="0" indent="0" algn="l" defTabSz="977900">
            <a:lnSpc>
              <a:spcPct val="90000"/>
            </a:lnSpc>
            <a:spcBef>
              <a:spcPct val="0"/>
            </a:spcBef>
            <a:spcAft>
              <a:spcPct val="35000"/>
            </a:spcAft>
            <a:buNone/>
          </a:pPr>
          <a:r>
            <a:rPr lang="en-US" sz="2200" kern="1200"/>
            <a:t>Source Code</a:t>
          </a:r>
        </a:p>
      </dsp:txBody>
      <dsp:txXfrm>
        <a:off x="918373" y="1989391"/>
        <a:ext cx="5705625" cy="795128"/>
      </dsp:txXfrm>
    </dsp:sp>
    <dsp:sp modelId="{D6B6BBC5-0321-4E9B-8235-D44578412146}">
      <dsp:nvSpPr>
        <dsp:cNvPr id="0" name=""/>
        <dsp:cNvSpPr/>
      </dsp:nvSpPr>
      <dsp:spPr>
        <a:xfrm>
          <a:off x="0" y="2983302"/>
          <a:ext cx="6623999" cy="795128"/>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FC7983-A660-4E50-A938-EE7B1B8AD3A1}">
      <dsp:nvSpPr>
        <dsp:cNvPr id="0" name=""/>
        <dsp:cNvSpPr/>
      </dsp:nvSpPr>
      <dsp:spPr>
        <a:xfrm>
          <a:off x="240526" y="3162206"/>
          <a:ext cx="437320" cy="4373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08E7DE-8B33-4BC7-89D3-9717EF9D5CCA}">
      <dsp:nvSpPr>
        <dsp:cNvPr id="0" name=""/>
        <dsp:cNvSpPr/>
      </dsp:nvSpPr>
      <dsp:spPr>
        <a:xfrm>
          <a:off x="918373" y="2983302"/>
          <a:ext cx="5705625" cy="7951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151" tIns="84151" rIns="84151" bIns="84151" numCol="1" spcCol="1270" anchor="ctr" anchorCtr="0">
          <a:noAutofit/>
        </a:bodyPr>
        <a:lstStyle/>
        <a:p>
          <a:pPr marL="0" lvl="0" indent="0" algn="l" defTabSz="977900">
            <a:lnSpc>
              <a:spcPct val="90000"/>
            </a:lnSpc>
            <a:spcBef>
              <a:spcPct val="0"/>
            </a:spcBef>
            <a:spcAft>
              <a:spcPct val="35000"/>
            </a:spcAft>
            <a:buNone/>
          </a:pPr>
          <a:r>
            <a:rPr lang="en-US" sz="2200" kern="1200"/>
            <a:t>Artifact </a:t>
          </a:r>
        </a:p>
      </dsp:txBody>
      <dsp:txXfrm>
        <a:off x="918373" y="2983302"/>
        <a:ext cx="5705625" cy="7951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F95A3A-3C96-4BFF-8269-000A2307790F}">
      <dsp:nvSpPr>
        <dsp:cNvPr id="0" name=""/>
        <dsp:cNvSpPr/>
      </dsp:nvSpPr>
      <dsp:spPr>
        <a:xfrm>
          <a:off x="0" y="3152"/>
          <a:ext cx="6623999" cy="6906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9625B4-1C3A-4592-8DC6-1D0F33DC9D21}">
      <dsp:nvSpPr>
        <dsp:cNvPr id="0" name=""/>
        <dsp:cNvSpPr/>
      </dsp:nvSpPr>
      <dsp:spPr>
        <a:xfrm>
          <a:off x="208925" y="158552"/>
          <a:ext cx="380236" cy="3798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2B6578-DB4C-49B8-BD7A-D20792D9F654}">
      <dsp:nvSpPr>
        <dsp:cNvPr id="0" name=""/>
        <dsp:cNvSpPr/>
      </dsp:nvSpPr>
      <dsp:spPr>
        <a:xfrm>
          <a:off x="798087" y="3152"/>
          <a:ext cx="5801737" cy="73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664" tIns="77664" rIns="77664" bIns="77664" numCol="1" spcCol="1270" anchor="ctr" anchorCtr="0">
          <a:noAutofit/>
        </a:bodyPr>
        <a:lstStyle/>
        <a:p>
          <a:pPr marL="0" lvl="0" indent="0" algn="l" defTabSz="622300">
            <a:lnSpc>
              <a:spcPct val="100000"/>
            </a:lnSpc>
            <a:spcBef>
              <a:spcPct val="0"/>
            </a:spcBef>
            <a:spcAft>
              <a:spcPct val="35000"/>
            </a:spcAft>
            <a:buNone/>
          </a:pPr>
          <a:r>
            <a:rPr lang="en-US" sz="1400" b="0" i="0" kern="1200" dirty="0"/>
            <a:t>Compute Instance Run Command and</a:t>
          </a:r>
          <a:r>
            <a:rPr lang="en-US" sz="1400" b="1" i="0" kern="1200" dirty="0"/>
            <a:t> </a:t>
          </a:r>
          <a:r>
            <a:rPr lang="en-US" sz="1400" kern="1200" dirty="0"/>
            <a:t>Management Agent plugins enabled on Compute Instance Cloud Agent</a:t>
          </a:r>
        </a:p>
      </dsp:txBody>
      <dsp:txXfrm>
        <a:off x="798087" y="3152"/>
        <a:ext cx="5801737" cy="733830"/>
      </dsp:txXfrm>
    </dsp:sp>
    <dsp:sp modelId="{787E98C1-CC5A-439D-AE20-3D6D30F6E303}">
      <dsp:nvSpPr>
        <dsp:cNvPr id="0" name=""/>
        <dsp:cNvSpPr/>
      </dsp:nvSpPr>
      <dsp:spPr>
        <a:xfrm>
          <a:off x="0" y="920440"/>
          <a:ext cx="6623999" cy="6906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088AEA-1ACD-4AEE-851E-9E418F5EC9DC}">
      <dsp:nvSpPr>
        <dsp:cNvPr id="0" name=""/>
        <dsp:cNvSpPr/>
      </dsp:nvSpPr>
      <dsp:spPr>
        <a:xfrm>
          <a:off x="208925" y="1075839"/>
          <a:ext cx="380236" cy="3798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EE2DAD-11A3-4FD2-A3B6-9D1E6BD52B35}">
      <dsp:nvSpPr>
        <dsp:cNvPr id="0" name=""/>
        <dsp:cNvSpPr/>
      </dsp:nvSpPr>
      <dsp:spPr>
        <a:xfrm>
          <a:off x="798087" y="920440"/>
          <a:ext cx="2980799" cy="73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664" tIns="77664" rIns="77664" bIns="77664" numCol="1" spcCol="1270" anchor="ctr" anchorCtr="0">
          <a:noAutofit/>
        </a:bodyPr>
        <a:lstStyle/>
        <a:p>
          <a:pPr marL="0" lvl="0" indent="0" algn="l" defTabSz="622300">
            <a:lnSpc>
              <a:spcPct val="100000"/>
            </a:lnSpc>
            <a:spcBef>
              <a:spcPct val="0"/>
            </a:spcBef>
            <a:spcAft>
              <a:spcPct val="35000"/>
            </a:spcAft>
            <a:buNone/>
          </a:pPr>
          <a:r>
            <a:rPr lang="en-US" sz="1400" kern="1200"/>
            <a:t>Deployment Pipeline has IAM permissions for operations on VM</a:t>
          </a:r>
        </a:p>
      </dsp:txBody>
      <dsp:txXfrm>
        <a:off x="798087" y="920440"/>
        <a:ext cx="2980799" cy="733830"/>
      </dsp:txXfrm>
    </dsp:sp>
    <dsp:sp modelId="{8ABE30E1-CD61-43D8-800E-E4B9B2261800}">
      <dsp:nvSpPr>
        <dsp:cNvPr id="0" name=""/>
        <dsp:cNvSpPr/>
      </dsp:nvSpPr>
      <dsp:spPr>
        <a:xfrm>
          <a:off x="3778887" y="920440"/>
          <a:ext cx="2820938" cy="69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95" tIns="73095" rIns="73095" bIns="73095" numCol="1" spcCol="1270" anchor="ctr" anchorCtr="0">
          <a:noAutofit/>
        </a:bodyPr>
        <a:lstStyle/>
        <a:p>
          <a:pPr marL="0" lvl="0" indent="0" algn="l" defTabSz="488950">
            <a:lnSpc>
              <a:spcPct val="100000"/>
            </a:lnSpc>
            <a:spcBef>
              <a:spcPct val="0"/>
            </a:spcBef>
            <a:spcAft>
              <a:spcPct val="35000"/>
            </a:spcAft>
            <a:buNone/>
          </a:pPr>
          <a:r>
            <a:rPr lang="en-US" sz="1100" kern="1200"/>
            <a:t>Dynamic Group includes pipeline, Policy grant permissions to group</a:t>
          </a:r>
        </a:p>
      </dsp:txBody>
      <dsp:txXfrm>
        <a:off x="3778887" y="920440"/>
        <a:ext cx="2820938" cy="690663"/>
      </dsp:txXfrm>
    </dsp:sp>
    <dsp:sp modelId="{1C9B5ECA-8A4F-4D42-BDB1-E827AD2B1E68}">
      <dsp:nvSpPr>
        <dsp:cNvPr id="0" name=""/>
        <dsp:cNvSpPr/>
      </dsp:nvSpPr>
      <dsp:spPr>
        <a:xfrm>
          <a:off x="0" y="1837728"/>
          <a:ext cx="6623999" cy="6906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B1174D-1B7B-42F3-A2A4-3A8B7D6C22A9}">
      <dsp:nvSpPr>
        <dsp:cNvPr id="0" name=""/>
        <dsp:cNvSpPr/>
      </dsp:nvSpPr>
      <dsp:spPr>
        <a:xfrm>
          <a:off x="208925" y="1993127"/>
          <a:ext cx="380236" cy="3798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3A631C-644E-4866-9974-4693FCE2D54F}">
      <dsp:nvSpPr>
        <dsp:cNvPr id="0" name=""/>
        <dsp:cNvSpPr/>
      </dsp:nvSpPr>
      <dsp:spPr>
        <a:xfrm>
          <a:off x="798087" y="1837728"/>
          <a:ext cx="2980799" cy="73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664" tIns="77664" rIns="77664" bIns="77664" numCol="1" spcCol="1270" anchor="ctr" anchorCtr="0">
          <a:noAutofit/>
        </a:bodyPr>
        <a:lstStyle/>
        <a:p>
          <a:pPr marL="0" lvl="0" indent="0" algn="l" defTabSz="622300">
            <a:lnSpc>
              <a:spcPct val="100000"/>
            </a:lnSpc>
            <a:spcBef>
              <a:spcPct val="0"/>
            </a:spcBef>
            <a:spcAft>
              <a:spcPct val="35000"/>
            </a:spcAft>
            <a:buNone/>
          </a:pPr>
          <a:r>
            <a:rPr lang="en-US" sz="1400" kern="1200" dirty="0"/>
            <a:t>subnet allows incoming network traffic from public internet to port 8095</a:t>
          </a:r>
        </a:p>
      </dsp:txBody>
      <dsp:txXfrm>
        <a:off x="798087" y="1837728"/>
        <a:ext cx="2980799" cy="733830"/>
      </dsp:txXfrm>
    </dsp:sp>
    <dsp:sp modelId="{DF448665-EBD3-4929-BD83-256E31B4F71F}">
      <dsp:nvSpPr>
        <dsp:cNvPr id="0" name=""/>
        <dsp:cNvSpPr/>
      </dsp:nvSpPr>
      <dsp:spPr>
        <a:xfrm>
          <a:off x="3778887" y="1837728"/>
          <a:ext cx="2820938" cy="6906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095" tIns="73095" rIns="73095" bIns="73095" numCol="1" spcCol="1270" anchor="ctr" anchorCtr="0">
          <a:noAutofit/>
        </a:bodyPr>
        <a:lstStyle/>
        <a:p>
          <a:pPr marL="0" lvl="0" indent="0" algn="l" defTabSz="488950">
            <a:lnSpc>
              <a:spcPct val="100000"/>
            </a:lnSpc>
            <a:spcBef>
              <a:spcPct val="0"/>
            </a:spcBef>
            <a:spcAft>
              <a:spcPct val="35000"/>
            </a:spcAft>
            <a:buNone/>
          </a:pPr>
          <a:r>
            <a:rPr lang="en-US" sz="1100" kern="1200" dirty="0"/>
            <a:t>Network Security List Ingress Rule is defined</a:t>
          </a:r>
        </a:p>
      </dsp:txBody>
      <dsp:txXfrm>
        <a:off x="3778887" y="1837728"/>
        <a:ext cx="2820938" cy="690663"/>
      </dsp:txXfrm>
    </dsp:sp>
    <dsp:sp modelId="{8BD2AE83-3A8D-4658-8C31-FD0AD4F894D4}">
      <dsp:nvSpPr>
        <dsp:cNvPr id="0" name=""/>
        <dsp:cNvSpPr/>
      </dsp:nvSpPr>
      <dsp:spPr>
        <a:xfrm>
          <a:off x="0" y="2755015"/>
          <a:ext cx="6623999" cy="69066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273C8D-37AF-4177-B22F-D307378CADBA}">
      <dsp:nvSpPr>
        <dsp:cNvPr id="0" name=""/>
        <dsp:cNvSpPr/>
      </dsp:nvSpPr>
      <dsp:spPr>
        <a:xfrm>
          <a:off x="208925" y="2910415"/>
          <a:ext cx="380236" cy="37986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9C87D9-78DD-4F71-9B67-29F484E8458F}">
      <dsp:nvSpPr>
        <dsp:cNvPr id="0" name=""/>
        <dsp:cNvSpPr/>
      </dsp:nvSpPr>
      <dsp:spPr>
        <a:xfrm>
          <a:off x="798087" y="2755015"/>
          <a:ext cx="5801737" cy="733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664" tIns="77664" rIns="77664" bIns="77664" numCol="1" spcCol="1270" anchor="ctr" anchorCtr="0">
          <a:noAutofit/>
        </a:bodyPr>
        <a:lstStyle/>
        <a:p>
          <a:pPr marL="0" lvl="0" indent="0" algn="l" defTabSz="622300">
            <a:lnSpc>
              <a:spcPct val="100000"/>
            </a:lnSpc>
            <a:spcBef>
              <a:spcPct val="0"/>
            </a:spcBef>
            <a:spcAft>
              <a:spcPct val="35000"/>
            </a:spcAft>
            <a:buNone/>
          </a:pPr>
          <a:r>
            <a:rPr lang="en-US" sz="1400" kern="1200" dirty="0"/>
            <a:t>configure firewall on VM – open up port 8085</a:t>
          </a:r>
        </a:p>
      </dsp:txBody>
      <dsp:txXfrm>
        <a:off x="798087" y="2755015"/>
        <a:ext cx="5801737" cy="73383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25-5-2022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1800"/>
              </a:spcBef>
              <a:spcAft>
                <a:spcPts val="400"/>
              </a:spcAft>
            </a:pPr>
            <a:r>
              <a:rPr lang="en-US" sz="1800" b="1" i="0" u="none" strike="noStrike" dirty="0">
                <a:solidFill>
                  <a:srgbClr val="000000"/>
                </a:solidFill>
                <a:effectLst/>
                <a:latin typeface="Arial" panose="020B0604020202020204" pitchFamily="34" charset="0"/>
              </a:rPr>
              <a:t>Automation of Software Engineering with OCI DevOps Build and Deployment Pipelines</a:t>
            </a:r>
            <a:endParaRPr lang="en-US" b="1" dirty="0">
              <a:effectLst/>
            </a:endParaRPr>
          </a:p>
          <a:p>
            <a:pPr rtl="0">
              <a:spcBef>
                <a:spcPts val="0"/>
              </a:spcBef>
              <a:spcAft>
                <a:spcPts val="0"/>
              </a:spcAft>
            </a:pPr>
            <a:r>
              <a:rPr lang="en-US" sz="1800" b="0" i="0" u="none" strike="noStrike" dirty="0">
                <a:solidFill>
                  <a:srgbClr val="000000"/>
                </a:solidFill>
                <a:effectLst/>
                <a:latin typeface="Arial" panose="020B0604020202020204" pitchFamily="34" charset="0"/>
              </a:rPr>
              <a:t>Automation of software delivery has several advantages. Prevention of human error is certainly one. Consistent and complete execution of tried and tested build and deployment tasks as the only way to apply changes in the live environment. Once the pipelines have been set up, the engineers can focus on the software and applying the required changes to it. To bring that software all the way to production is a breeze. Oracle Cloud Infrastructure offers the DevOps service, introduced in the Summer of 2021. This service comes with git style code repositories, build servers and build pipelines, artifact repositories as well as deployment pipelines.  This session introduces OCI DevOps and demonstrates how software can be built and deployed on OKE Kubernetes, Compute Instance VMs and Oracle Functions. From simple source code an application is put in production without manual intervention in the build and deployment process.</a:t>
            </a:r>
            <a:endParaRPr lang="en-US" b="0" dirty="0">
              <a:effectLst/>
            </a:endParaRPr>
          </a:p>
          <a:p>
            <a:br>
              <a:rPr lang="en-US" dirty="0"/>
            </a:b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237807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https://docs.oracle.com/en-us/iaas/Content/devops/using/runtime_details.htm</a:t>
            </a:r>
          </a:p>
        </p:txBody>
      </p:sp>
      <p:sp>
        <p:nvSpPr>
          <p:cNvPr id="4" name="Slide Number Placeholder 3"/>
          <p:cNvSpPr>
            <a:spLocks noGrp="1"/>
          </p:cNvSpPr>
          <p:nvPr>
            <p:ph type="sldNum" sz="quarter" idx="5"/>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42189847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4" name="TextBox 3">
            <a:extLst>
              <a:ext uri="{FF2B5EF4-FFF2-40B4-BE49-F238E27FC236}">
                <a16:creationId xmlns:a16="http://schemas.microsoft.com/office/drawing/2014/main" id="{BA4B19F2-4DEF-4EC8-AE33-C56BCC597FA6}"/>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5AD2F62D-6A82-4FE0-937D-1C950B914A0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4D697039-FCA6-4C64-8B91-45DB648F539D}" type="datetime1">
              <a:rPr lang="en-US" noProof="0" smtClean="0"/>
              <a:t>25-May-22</a:t>
            </a:fld>
            <a:endParaRPr lang="nl-NL" noProof="0" dirty="0"/>
          </a:p>
        </p:txBody>
      </p:sp>
      <p:sp>
        <p:nvSpPr>
          <p:cNvPr id="6" name="Footer Placeholder 5"/>
          <p:cNvSpPr>
            <a:spLocks noGrp="1"/>
          </p:cNvSpPr>
          <p:nvPr>
            <p:ph type="ftr" sz="quarter" idx="11"/>
          </p:nvPr>
        </p:nvSpPr>
        <p:spPr/>
        <p:txBody>
          <a:bodyPr/>
          <a:lstStyle/>
          <a:p>
            <a:r>
              <a:rPr lang="en-US" noProof="0"/>
              <a:t>APAC OCI Days 2022 - Automation of Software Engineering with OCI DevOps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58D28EBC-47FB-4F20-866C-5F0E3F6614B7}"/>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3" name="Straight Connector 12">
            <a:extLst>
              <a:ext uri="{FF2B5EF4-FFF2-40B4-BE49-F238E27FC236}">
                <a16:creationId xmlns:a16="http://schemas.microsoft.com/office/drawing/2014/main" id="{FE7B3157-46D3-4AFC-99C9-581636B15A13}"/>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1CBBF8-15FD-4FE7-A3BB-23855337C6DE}"/>
              </a:ext>
            </a:extLst>
          </p:cNvPr>
          <p:cNvCxnSpPr/>
          <p:nvPr userDrawn="1"/>
        </p:nvCxnSpPr>
        <p:spPr>
          <a:xfrm>
            <a:off x="7954108"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137CC5E-9053-4581-9BB3-32320099C5E1}" type="datetime1">
              <a:rPr lang="en-US" smtClean="0"/>
              <a:t>25-May-22</a:t>
            </a:fld>
            <a:endParaRPr lang="nl-NL"/>
          </a:p>
        </p:txBody>
      </p:sp>
      <p:sp>
        <p:nvSpPr>
          <p:cNvPr id="6" name="Footer Placeholder 5"/>
          <p:cNvSpPr>
            <a:spLocks noGrp="1"/>
          </p:cNvSpPr>
          <p:nvPr>
            <p:ph type="ftr" sz="quarter" idx="11"/>
          </p:nvPr>
        </p:nvSpPr>
        <p:spPr/>
        <p:txBody>
          <a:bodyPr/>
          <a:lstStyle/>
          <a:p>
            <a:r>
              <a:rPr lang="en-US"/>
              <a:t>APAC OCI Days 2022 - Automation of Software Engineering with OCI DevOps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C6A114B-7C12-451E-B96D-E0A2803F281F}" type="datetime1">
              <a:rPr lang="en-US" smtClean="0"/>
              <a:t>25-May-22</a:t>
            </a:fld>
            <a:endParaRPr lang="nl-NL"/>
          </a:p>
        </p:txBody>
      </p:sp>
      <p:sp>
        <p:nvSpPr>
          <p:cNvPr id="6" name="Footer Placeholder 5"/>
          <p:cNvSpPr>
            <a:spLocks noGrp="1"/>
          </p:cNvSpPr>
          <p:nvPr>
            <p:ph type="ftr" sz="quarter" idx="11"/>
          </p:nvPr>
        </p:nvSpPr>
        <p:spPr/>
        <p:txBody>
          <a:bodyPr/>
          <a:lstStyle/>
          <a:p>
            <a:r>
              <a:rPr lang="en-US"/>
              <a:t>APAC OCI Days 2022 - Automation of Software Engineering with OCI DevOps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6F24D1B-13AA-4118-8014-B98CD9A31452}" type="datetime1">
              <a:rPr lang="en-US" smtClean="0"/>
              <a:t>25-May-22</a:t>
            </a:fld>
            <a:endParaRPr lang="nl-NL"/>
          </a:p>
        </p:txBody>
      </p:sp>
      <p:sp>
        <p:nvSpPr>
          <p:cNvPr id="6" name="Footer Placeholder 5"/>
          <p:cNvSpPr>
            <a:spLocks noGrp="1"/>
          </p:cNvSpPr>
          <p:nvPr>
            <p:ph type="ftr" sz="quarter" idx="11"/>
          </p:nvPr>
        </p:nvSpPr>
        <p:spPr/>
        <p:txBody>
          <a:bodyPr/>
          <a:lstStyle/>
          <a:p>
            <a:r>
              <a:rPr lang="en-US"/>
              <a:t>APAC OCI Days 2022 - Automation of Software Engineering with OCI DevOps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3F42A6-A9C0-48EF-A55B-3512C9B7C7B6}" type="datetime1">
              <a:rPr lang="en-US" smtClean="0"/>
              <a:t>25-May-22</a:t>
            </a:fld>
            <a:endParaRPr lang="nl-NL"/>
          </a:p>
        </p:txBody>
      </p:sp>
      <p:sp>
        <p:nvSpPr>
          <p:cNvPr id="3" name="Footer Placeholder 2"/>
          <p:cNvSpPr>
            <a:spLocks noGrp="1"/>
          </p:cNvSpPr>
          <p:nvPr>
            <p:ph type="ftr" sz="quarter" idx="11"/>
          </p:nvPr>
        </p:nvSpPr>
        <p:spPr/>
        <p:txBody>
          <a:bodyPr/>
          <a:lstStyle/>
          <a:p>
            <a:r>
              <a:rPr lang="en-US"/>
              <a:t>APAC OCI Days 2022 - Automation of Software Engineering with OCI DevOps</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TextBox 3">
            <a:extLst>
              <a:ext uri="{FF2B5EF4-FFF2-40B4-BE49-F238E27FC236}">
                <a16:creationId xmlns:a16="http://schemas.microsoft.com/office/drawing/2014/main" id="{765FB1FE-CEE3-4D4B-8E9E-D5016A38A1DD}"/>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2D5F0F23-B0A4-4755-9DB9-BDCC458DEDB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
        <p:nvSpPr>
          <p:cNvPr id="4" name="TextBox 3">
            <a:extLst>
              <a:ext uri="{FF2B5EF4-FFF2-40B4-BE49-F238E27FC236}">
                <a16:creationId xmlns:a16="http://schemas.microsoft.com/office/drawing/2014/main" id="{E181335E-5BEA-4F13-93A3-E32B1C131F72}"/>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1F005DA9-5760-4567-96C3-04D71AD43CB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13E050-3D24-4545-A889-C7B0083AC642}" type="datetime1">
              <a:rPr lang="en-US" smtClean="0"/>
              <a:t>25-May-22</a:t>
            </a:fld>
            <a:endParaRPr lang="nl-NL"/>
          </a:p>
        </p:txBody>
      </p:sp>
      <p:sp>
        <p:nvSpPr>
          <p:cNvPr id="5" name="Footer Placeholder 4"/>
          <p:cNvSpPr>
            <a:spLocks noGrp="1"/>
          </p:cNvSpPr>
          <p:nvPr>
            <p:ph type="ftr" sz="quarter" idx="11"/>
          </p:nvPr>
        </p:nvSpPr>
        <p:spPr/>
        <p:txBody>
          <a:bodyPr/>
          <a:lstStyle/>
          <a:p>
            <a:r>
              <a:rPr lang="en-US"/>
              <a:t>APAC OCI Days 2022 - Automation of Software Engineering with OCI DevOps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D78D4B1-A87A-4C93-85C5-658BBCFB8B7F}" type="datetime1">
              <a:rPr lang="en-US" smtClean="0"/>
              <a:t>25-May-22</a:t>
            </a:fld>
            <a:endParaRPr lang="nl-NL"/>
          </a:p>
        </p:txBody>
      </p:sp>
      <p:sp>
        <p:nvSpPr>
          <p:cNvPr id="5" name="Footer Placeholder 4"/>
          <p:cNvSpPr>
            <a:spLocks noGrp="1"/>
          </p:cNvSpPr>
          <p:nvPr>
            <p:ph type="ftr" sz="quarter" idx="11"/>
          </p:nvPr>
        </p:nvSpPr>
        <p:spPr/>
        <p:txBody>
          <a:bodyPr/>
          <a:lstStyle/>
          <a:p>
            <a:r>
              <a:rPr lang="en-US"/>
              <a:t>APAC OCI Days 2022 - Automation of Software Engineering with OCI DevOps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184B4-8C69-4340-8C43-AE3E88446B43}" type="datetime1">
              <a:rPr lang="en-US" smtClean="0"/>
              <a:t>25-May-22</a:t>
            </a:fld>
            <a:endParaRPr lang="nl-NL"/>
          </a:p>
        </p:txBody>
      </p:sp>
      <p:sp>
        <p:nvSpPr>
          <p:cNvPr id="5" name="Footer Placeholder 4"/>
          <p:cNvSpPr>
            <a:spLocks noGrp="1"/>
          </p:cNvSpPr>
          <p:nvPr>
            <p:ph type="ftr" sz="quarter" idx="11"/>
          </p:nvPr>
        </p:nvSpPr>
        <p:spPr/>
        <p:txBody>
          <a:bodyPr/>
          <a:lstStyle/>
          <a:p>
            <a:r>
              <a:rPr lang="en-US"/>
              <a:t>APAC OCI Days 2022 - Automation of Software Engineering with OCI DevOps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2FA579C8-EC8F-4C82-B3E1-30E0E0412C70}" type="datetime1">
              <a:rPr lang="en-US" smtClean="0"/>
              <a:t>25-May-22</a:t>
            </a:fld>
            <a:endParaRPr lang="nl-NL"/>
          </a:p>
        </p:txBody>
      </p:sp>
      <p:sp>
        <p:nvSpPr>
          <p:cNvPr id="8" name="Footer Placeholder 7"/>
          <p:cNvSpPr>
            <a:spLocks noGrp="1"/>
          </p:cNvSpPr>
          <p:nvPr>
            <p:ph type="ftr" sz="quarter" idx="11"/>
          </p:nvPr>
        </p:nvSpPr>
        <p:spPr/>
        <p:txBody>
          <a:bodyPr/>
          <a:lstStyle/>
          <a:p>
            <a:r>
              <a:rPr lang="en-US"/>
              <a:t>APAC OCI Days 2022 - Automation of Software Engineering with OCI DevOps</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8A01AD63-A453-49DD-AF43-D26278B83AC2}" type="datetime1">
              <a:rPr lang="en-US" smtClean="0"/>
              <a:t>25-May-22</a:t>
            </a:fld>
            <a:endParaRPr lang="nl-NL"/>
          </a:p>
        </p:txBody>
      </p:sp>
      <p:sp>
        <p:nvSpPr>
          <p:cNvPr id="6" name="Footer Placeholder 5"/>
          <p:cNvSpPr>
            <a:spLocks noGrp="1"/>
          </p:cNvSpPr>
          <p:nvPr>
            <p:ph type="ftr" sz="quarter" idx="11"/>
          </p:nvPr>
        </p:nvSpPr>
        <p:spPr/>
        <p:txBody>
          <a:bodyPr/>
          <a:lstStyle/>
          <a:p>
            <a:r>
              <a:rPr lang="en-US"/>
              <a:t>APAC OCI Days 2022 - Automation of Software Engineering with OCI DevOps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dirty="0"/>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D2EA0295-E933-4F16-81FC-B551B3BD39D3}" type="datetime1">
              <a:rPr lang="en-US" noProof="0" smtClean="0"/>
              <a:t>25-May-22</a:t>
            </a:fld>
            <a:endParaRPr lang="nl-NL" noProof="0" dirty="0"/>
          </a:p>
        </p:txBody>
      </p:sp>
      <p:sp>
        <p:nvSpPr>
          <p:cNvPr id="6" name="Footer Placeholder 5"/>
          <p:cNvSpPr>
            <a:spLocks noGrp="1"/>
          </p:cNvSpPr>
          <p:nvPr>
            <p:ph type="ftr" sz="quarter" idx="11"/>
          </p:nvPr>
        </p:nvSpPr>
        <p:spPr/>
        <p:txBody>
          <a:bodyPr/>
          <a:lstStyle/>
          <a:p>
            <a:r>
              <a:rPr lang="en-US" noProof="0"/>
              <a:t>APAC OCI Days 2022 - Automation of Software Engineering with OCI DevOps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0D2F31DE-CC47-46E6-9A85-8FA9D3E087AF}"/>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2" name="Straight Connector 11">
            <a:extLst>
              <a:ext uri="{FF2B5EF4-FFF2-40B4-BE49-F238E27FC236}">
                <a16:creationId xmlns:a16="http://schemas.microsoft.com/office/drawing/2014/main" id="{64652444-B403-452B-9F80-2DBEC21304B7}"/>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403894-2111-4467-B024-8A3AE9A67C7C}"/>
              </a:ext>
            </a:extLst>
          </p:cNvPr>
          <p:cNvCxnSpPr/>
          <p:nvPr userDrawn="1"/>
        </p:nvCxnSpPr>
        <p:spPr>
          <a:xfrm>
            <a:off x="7952789"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6"/>
          <a:srcRect/>
          <a:stretch/>
        </p:blipFill>
        <p:spPr>
          <a:xfrm>
            <a:off x="7200000" y="363387"/>
            <a:ext cx="1258824" cy="279738"/>
          </a:xfrm>
          <a:prstGeom prst="rect">
            <a:avLst/>
          </a:prstGeom>
        </p:spPr>
      </p:pic>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7F39E384-FD5D-4443-B624-B283AC8E300B}" type="datetime1">
              <a:rPr lang="en-US" smtClean="0"/>
              <a:t>25-May-22</a:t>
            </a:fld>
            <a:endParaRPr lang="nl-NL"/>
          </a:p>
        </p:txBody>
      </p:sp>
      <p:sp>
        <p:nvSpPr>
          <p:cNvPr id="5" name="Footer Placeholder 4"/>
          <p:cNvSpPr>
            <a:spLocks noGrp="1"/>
          </p:cNvSpPr>
          <p:nvPr>
            <p:ph type="ftr" sz="quarter" idx="3"/>
          </p:nvPr>
        </p:nvSpPr>
        <p:spPr>
          <a:xfrm>
            <a:off x="4968000" y="5004000"/>
            <a:ext cx="2947499"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APAC OCI Days 2022 - Automation of Software Engineering with OCI DevOps</a:t>
            </a:r>
            <a:endParaRPr lang="nl-NL" dirty="0"/>
          </a:p>
        </p:txBody>
      </p:sp>
      <p:sp>
        <p:nvSpPr>
          <p:cNvPr id="6" name="Slide Number Placeholder 5"/>
          <p:cNvSpPr>
            <a:spLocks noGrp="1"/>
          </p:cNvSpPr>
          <p:nvPr>
            <p:ph type="sldNum" sz="quarter" idx="4"/>
          </p:nvPr>
        </p:nvSpPr>
        <p:spPr>
          <a:xfrm>
            <a:off x="7979932"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795850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F62E2CB-900A-4913-A1FA-61A09A430C6C}"/>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5" name="Straight Connector 14">
            <a:extLst>
              <a:ext uri="{FF2B5EF4-FFF2-40B4-BE49-F238E27FC236}">
                <a16:creationId xmlns:a16="http://schemas.microsoft.com/office/drawing/2014/main" id="{EED1CC99-14C4-45EF-90EC-59A7F23F72D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svg"/><Relationship Id="rId3" Type="http://schemas.openxmlformats.org/officeDocument/2006/relationships/image" Target="../media/image5.png"/><Relationship Id="rId21" Type="http://schemas.openxmlformats.org/officeDocument/2006/relationships/image" Target="../media/image23.jpeg"/><Relationship Id="rId7" Type="http://schemas.openxmlformats.org/officeDocument/2006/relationships/image" Target="../media/image9.jpe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svg"/><Relationship Id="rId20" Type="http://schemas.openxmlformats.org/officeDocument/2006/relationships/image" Target="../media/image22.svg"/><Relationship Id="rId1" Type="http://schemas.openxmlformats.org/officeDocument/2006/relationships/slideLayout" Target="../slideLayouts/slideLayout1.xml"/><Relationship Id="rId6" Type="http://schemas.openxmlformats.org/officeDocument/2006/relationships/image" Target="../media/image8.jpe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19" Type="http://schemas.openxmlformats.org/officeDocument/2006/relationships/image" Target="../media/image21.pn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4" Type="http://schemas.openxmlformats.org/officeDocument/2006/relationships/image" Target="../media/image52.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jp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27.jpeg"/><Relationship Id="rId4" Type="http://schemas.openxmlformats.org/officeDocument/2006/relationships/image" Target="../media/image26.png"/></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77.png"/><Relationship Id="rId2" Type="http://schemas.openxmlformats.org/officeDocument/2006/relationships/image" Target="../media/image37.jp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81.svg"/><Relationship Id="rId3" Type="http://schemas.openxmlformats.org/officeDocument/2006/relationships/image" Target="../media/image43.png"/><Relationship Id="rId7" Type="http://schemas.openxmlformats.org/officeDocument/2006/relationships/image" Target="../media/image38.jpg"/><Relationship Id="rId12" Type="http://schemas.openxmlformats.org/officeDocument/2006/relationships/image" Target="../media/image80.png"/><Relationship Id="rId2" Type="http://schemas.openxmlformats.org/officeDocument/2006/relationships/image" Target="../media/image37.jpg"/><Relationship Id="rId16"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48.png"/><Relationship Id="rId5" Type="http://schemas.openxmlformats.org/officeDocument/2006/relationships/image" Target="../media/image41.png"/><Relationship Id="rId15" Type="http://schemas.openxmlformats.org/officeDocument/2006/relationships/image" Target="../media/image83.jpeg"/><Relationship Id="rId10" Type="http://schemas.openxmlformats.org/officeDocument/2006/relationships/image" Target="../media/image79.jpeg"/><Relationship Id="rId4" Type="http://schemas.openxmlformats.org/officeDocument/2006/relationships/image" Target="../media/image40.png"/><Relationship Id="rId9" Type="http://schemas.openxmlformats.org/officeDocument/2006/relationships/image" Target="../media/image78.png"/><Relationship Id="rId14"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38.jpg"/><Relationship Id="rId13" Type="http://schemas.openxmlformats.org/officeDocument/2006/relationships/image" Target="../media/image43.png"/><Relationship Id="rId3" Type="http://schemas.openxmlformats.org/officeDocument/2006/relationships/diagramLayout" Target="../diagrams/layout1.xml"/><Relationship Id="rId7" Type="http://schemas.openxmlformats.org/officeDocument/2006/relationships/image" Target="../media/image37.jpg"/><Relationship Id="rId12" Type="http://schemas.openxmlformats.org/officeDocument/2006/relationships/image" Target="../media/image42.png"/><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11" Type="http://schemas.openxmlformats.org/officeDocument/2006/relationships/image" Target="../media/image41.png"/><Relationship Id="rId5" Type="http://schemas.openxmlformats.org/officeDocument/2006/relationships/diagramColors" Target="../diagrams/colors1.xml"/><Relationship Id="rId10" Type="http://schemas.openxmlformats.org/officeDocument/2006/relationships/image" Target="../media/image40.png"/><Relationship Id="rId4" Type="http://schemas.openxmlformats.org/officeDocument/2006/relationships/diagramQuickStyle" Target="../diagrams/quickStyle1.xml"/><Relationship Id="rId9" Type="http://schemas.openxmlformats.org/officeDocument/2006/relationships/image" Target="../media/image39.jpg"/><Relationship Id="rId14" Type="http://schemas.openxmlformats.org/officeDocument/2006/relationships/image" Target="../media/image44.png"/></Relationships>
</file>

<file path=ppt/slides/_rels/slide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7.png"/><Relationship Id="rId1" Type="http://schemas.openxmlformats.org/officeDocument/2006/relationships/slideLayout" Target="../slideLayouts/slideLayout11.xml"/><Relationship Id="rId4" Type="http://schemas.openxmlformats.org/officeDocument/2006/relationships/image" Target="../media/image38.jpg"/></Relationships>
</file>

<file path=ppt/slides/_rels/slide33.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image" Target="../media/image84.png"/><Relationship Id="rId2" Type="http://schemas.openxmlformats.org/officeDocument/2006/relationships/image" Target="../media/image38.jpg"/><Relationship Id="rId1" Type="http://schemas.openxmlformats.org/officeDocument/2006/relationships/slideLayout" Target="../slideLayouts/slideLayout5.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83.jpeg"/></Relationships>
</file>

<file path=ppt/slides/_rels/slide37.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9.jpg"/><Relationship Id="rId7" Type="http://schemas.openxmlformats.org/officeDocument/2006/relationships/image" Target="../media/image84.png"/><Relationship Id="rId2" Type="http://schemas.openxmlformats.org/officeDocument/2006/relationships/image" Target="../media/image38.jpg"/><Relationship Id="rId1" Type="http://schemas.openxmlformats.org/officeDocument/2006/relationships/slideLayout" Target="../slideLayouts/slideLayout5.xml"/><Relationship Id="rId6" Type="http://schemas.openxmlformats.org/officeDocument/2006/relationships/image" Target="../media/image79.jpeg"/><Relationship Id="rId5" Type="http://schemas.openxmlformats.org/officeDocument/2006/relationships/image" Target="../media/image78.png"/><Relationship Id="rId4" Type="http://schemas.openxmlformats.org/officeDocument/2006/relationships/image" Target="../media/image83.jpeg"/><Relationship Id="rId9"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93.png"/><Relationship Id="rId2" Type="http://schemas.openxmlformats.org/officeDocument/2006/relationships/image" Target="../media/image37.jpg"/><Relationship Id="rId1" Type="http://schemas.openxmlformats.org/officeDocument/2006/relationships/slideLayout" Target="../slideLayouts/slideLayout5.xml"/><Relationship Id="rId6" Type="http://schemas.openxmlformats.org/officeDocument/2006/relationships/image" Target="../media/image83.jpeg"/><Relationship Id="rId5" Type="http://schemas.openxmlformats.org/officeDocument/2006/relationships/image" Target="../media/image39.jpg"/><Relationship Id="rId4" Type="http://schemas.openxmlformats.org/officeDocument/2006/relationships/image" Target="../media/image38.jpg"/></Relationships>
</file>

<file path=ppt/slides/_rels/slide3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6.png"/><Relationship Id="rId1" Type="http://schemas.openxmlformats.org/officeDocument/2006/relationships/slideLayout" Target="../slideLayouts/slideLayout5.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5.xml"/><Relationship Id="rId4" Type="http://schemas.openxmlformats.org/officeDocument/2006/relationships/image" Target="../media/image96.png"/></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37.jpg"/><Relationship Id="rId7" Type="http://schemas.openxmlformats.org/officeDocument/2006/relationships/image" Target="../media/image83.jpeg"/><Relationship Id="rId2"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108.pn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7.jpg"/><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5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5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83.jpeg"/><Relationship Id="rId3" Type="http://schemas.openxmlformats.org/officeDocument/2006/relationships/image" Target="../media/image43.png"/><Relationship Id="rId7" Type="http://schemas.openxmlformats.org/officeDocument/2006/relationships/image" Target="../media/image38.jpg"/><Relationship Id="rId12" Type="http://schemas.openxmlformats.org/officeDocument/2006/relationships/image" Target="../media/image81.svg"/><Relationship Id="rId2" Type="http://schemas.openxmlformats.org/officeDocument/2006/relationships/image" Target="../media/image37.jp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80.png"/><Relationship Id="rId5" Type="http://schemas.openxmlformats.org/officeDocument/2006/relationships/image" Target="../media/image41.png"/><Relationship Id="rId10" Type="http://schemas.openxmlformats.org/officeDocument/2006/relationships/image" Target="../media/image79.jpeg"/><Relationship Id="rId4" Type="http://schemas.openxmlformats.org/officeDocument/2006/relationships/image" Target="../media/image40.png"/><Relationship Id="rId9" Type="http://schemas.openxmlformats.org/officeDocument/2006/relationships/image" Target="../media/image78.png"/><Relationship Id="rId1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jp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image" Target="../media/image27.jpeg"/><Relationship Id="rId4" Type="http://schemas.openxmlformats.org/officeDocument/2006/relationships/image" Target="../media/image26.png"/></Relationships>
</file>

<file path=ppt/slides/_rels/slide54.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0.png"/><Relationship Id="rId7" Type="http://schemas.openxmlformats.org/officeDocument/2006/relationships/image" Target="../media/image46.png"/><Relationship Id="rId2" Type="http://schemas.openxmlformats.org/officeDocument/2006/relationships/image" Target="../media/image37.jpg"/><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48.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jpg"/><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7.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7.jp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Saw outline">
            <a:extLst>
              <a:ext uri="{FF2B5EF4-FFF2-40B4-BE49-F238E27FC236}">
                <a16:creationId xmlns:a16="http://schemas.microsoft.com/office/drawing/2014/main" id="{003352D2-C0A5-49CC-9A54-FF3C1B0B4236}"/>
              </a:ext>
            </a:extLst>
          </p:cNvPr>
          <p:cNvPicPr>
            <a:picLocks noGrp="1" noChangeAspect="1"/>
          </p:cNvPicPr>
          <p:nvPr>
            <p:ph type="pic" idx="13"/>
          </p:nvPr>
        </p:nvPicPr>
        <p:blipFill>
          <a:blip r:embed="rId3">
            <a:extLst>
              <a:ext uri="{96DAC541-7B7A-43D3-8B79-37D633B846F1}">
                <asvg:svgBlip xmlns:asvg="http://schemas.microsoft.com/office/drawing/2016/SVG/main" r:embed="rId4"/>
              </a:ext>
            </a:extLst>
          </a:blip>
          <a:srcRect t="31693" b="31693"/>
          <a:stretch>
            <a:fillRect/>
          </a:stretch>
        </p:blipFill>
        <p:spPr/>
      </p:pic>
      <p:sp>
        <p:nvSpPr>
          <p:cNvPr id="5" name="Title 4"/>
          <p:cNvSpPr>
            <a:spLocks noGrp="1"/>
          </p:cNvSpPr>
          <p:nvPr>
            <p:ph type="ctrTitle"/>
          </p:nvPr>
        </p:nvSpPr>
        <p:spPr/>
        <p:txBody>
          <a:bodyPr/>
          <a:lstStyle/>
          <a:p>
            <a:r>
              <a:rPr lang="en-US" dirty="0"/>
              <a:t>Automation of Software Engineering with OCI DevOps Build and Deployment Pipelines</a:t>
            </a:r>
            <a:endParaRPr lang="nl-NL" dirty="0"/>
          </a:p>
        </p:txBody>
      </p:sp>
      <p:pic>
        <p:nvPicPr>
          <p:cNvPr id="7" name="Snagit_SNG860">
            <a:extLst>
              <a:ext uri="{FF2B5EF4-FFF2-40B4-BE49-F238E27FC236}">
                <a16:creationId xmlns:a16="http://schemas.microsoft.com/office/drawing/2014/main" id="{B8C4BE7C-DB44-4A59-A876-5A8F125E0956}"/>
              </a:ext>
            </a:extLst>
          </p:cNvPr>
          <p:cNvPicPr>
            <a:picLocks noChangeAspect="1"/>
          </p:cNvPicPr>
          <p:nvPr/>
        </p:nvPicPr>
        <p:blipFill>
          <a:blip r:embed="rId5"/>
          <a:stretch>
            <a:fillRect/>
          </a:stretch>
        </p:blipFill>
        <p:spPr>
          <a:xfrm>
            <a:off x="5192236" y="4396671"/>
            <a:ext cx="610923" cy="551452"/>
          </a:xfrm>
          <a:prstGeom prst="rect">
            <a:avLst/>
          </a:prstGeom>
          <a:ln>
            <a:noFill/>
          </a:ln>
          <a:effectLst>
            <a:outerShdw blurRad="292100" dist="139700" dir="2700000" algn="tl" rotWithShape="0">
              <a:srgbClr val="333333">
                <a:alpha val="65000"/>
              </a:srgbClr>
            </a:outerShdw>
          </a:effectLst>
        </p:spPr>
      </p:pic>
      <p:pic>
        <p:nvPicPr>
          <p:cNvPr id="8" name="Picture 2" descr="Image result for java rockstar">
            <a:extLst>
              <a:ext uri="{FF2B5EF4-FFF2-40B4-BE49-F238E27FC236}">
                <a16:creationId xmlns:a16="http://schemas.microsoft.com/office/drawing/2014/main" id="{B7D09F76-2982-41AF-B733-B053278455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68933" y="4687296"/>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408B6203-0E15-44A6-B2BB-CA35E1B1C8B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3852" y="4630016"/>
            <a:ext cx="337926" cy="33792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A0C4BE3A-27A7-43DA-9103-D8C14FA49359}"/>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APAC OCI Days – 24-26 May 2022</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11" name="Picture 2" descr="Oracle Groundbreakers APAC Virtual Tour">
            <a:extLst>
              <a:ext uri="{FF2B5EF4-FFF2-40B4-BE49-F238E27FC236}">
                <a16:creationId xmlns:a16="http://schemas.microsoft.com/office/drawing/2014/main" id="{C66F12AD-4431-47E6-9BE5-63AEA19BBF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13227" y="-65497"/>
            <a:ext cx="1475635" cy="860831"/>
          </a:xfrm>
          <a:prstGeom prst="rect">
            <a:avLst/>
          </a:prstGeom>
          <a:noFill/>
          <a:extLst>
            <a:ext uri="{909E8E84-426E-40DD-AFC4-6F175D3DCCD1}">
              <a14:hiddenFill xmlns:a14="http://schemas.microsoft.com/office/drawing/2010/main">
                <a:solidFill>
                  <a:srgbClr val="FFFFFF"/>
                </a:solidFill>
              </a14:hiddenFill>
            </a:ext>
          </a:extLst>
        </p:spPr>
      </p:pic>
      <p:pic>
        <p:nvPicPr>
          <p:cNvPr id="12" name="Graphic 11" descr="Crane with solid fill">
            <a:extLst>
              <a:ext uri="{FF2B5EF4-FFF2-40B4-BE49-F238E27FC236}">
                <a16:creationId xmlns:a16="http://schemas.microsoft.com/office/drawing/2014/main" id="{D7502EED-69B3-489D-9259-EF85BC28D8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34524" y="1789634"/>
            <a:ext cx="658598" cy="658598"/>
          </a:xfrm>
          <a:prstGeom prst="rect">
            <a:avLst/>
          </a:prstGeom>
        </p:spPr>
      </p:pic>
      <p:pic>
        <p:nvPicPr>
          <p:cNvPr id="14" name="Graphic 13" descr="Hammer with solid fill">
            <a:extLst>
              <a:ext uri="{FF2B5EF4-FFF2-40B4-BE49-F238E27FC236}">
                <a16:creationId xmlns:a16="http://schemas.microsoft.com/office/drawing/2014/main" id="{2FB2B019-3C74-45FB-8028-4E1513BBE5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28796" y="575584"/>
            <a:ext cx="914400" cy="914400"/>
          </a:xfrm>
          <a:prstGeom prst="rect">
            <a:avLst/>
          </a:prstGeom>
        </p:spPr>
      </p:pic>
      <p:pic>
        <p:nvPicPr>
          <p:cNvPr id="16" name="Graphic 15" descr="Paint with solid fill">
            <a:extLst>
              <a:ext uri="{FF2B5EF4-FFF2-40B4-BE49-F238E27FC236}">
                <a16:creationId xmlns:a16="http://schemas.microsoft.com/office/drawing/2014/main" id="{90F466E1-79A5-4E39-B3A5-46D3B40E45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326800" y="3294142"/>
            <a:ext cx="914400" cy="914400"/>
          </a:xfrm>
          <a:prstGeom prst="rect">
            <a:avLst/>
          </a:prstGeom>
        </p:spPr>
      </p:pic>
      <p:pic>
        <p:nvPicPr>
          <p:cNvPr id="18" name="Graphic 17" descr="Traffic cone with solid fill">
            <a:extLst>
              <a:ext uri="{FF2B5EF4-FFF2-40B4-BE49-F238E27FC236}">
                <a16:creationId xmlns:a16="http://schemas.microsoft.com/office/drawing/2014/main" id="{5D37E7AF-9FD2-4E30-92A9-D86C1F3ED51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72000" y="1451835"/>
            <a:ext cx="914400" cy="914400"/>
          </a:xfrm>
          <a:prstGeom prst="rect">
            <a:avLst/>
          </a:prstGeom>
        </p:spPr>
      </p:pic>
      <p:pic>
        <p:nvPicPr>
          <p:cNvPr id="20" name="Graphic 19" descr="Construction worker male with solid fill">
            <a:extLst>
              <a:ext uri="{FF2B5EF4-FFF2-40B4-BE49-F238E27FC236}">
                <a16:creationId xmlns:a16="http://schemas.microsoft.com/office/drawing/2014/main" id="{061F5973-4F51-49B8-AA12-28D54AFA1A69}"/>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72933" y="2907587"/>
            <a:ext cx="914400" cy="914400"/>
          </a:xfrm>
          <a:prstGeom prst="rect">
            <a:avLst/>
          </a:prstGeom>
        </p:spPr>
      </p:pic>
      <p:pic>
        <p:nvPicPr>
          <p:cNvPr id="22" name="Graphic 21" descr="Playbook with solid fill">
            <a:extLst>
              <a:ext uri="{FF2B5EF4-FFF2-40B4-BE49-F238E27FC236}">
                <a16:creationId xmlns:a16="http://schemas.microsoft.com/office/drawing/2014/main" id="{62CC92F2-9A9F-42FF-87CA-7887AEA03B5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00400" y="3275965"/>
            <a:ext cx="914400" cy="914400"/>
          </a:xfrm>
          <a:prstGeom prst="rect">
            <a:avLst/>
          </a:prstGeom>
        </p:spPr>
      </p:pic>
      <p:pic>
        <p:nvPicPr>
          <p:cNvPr id="1026" name="Picture 2">
            <a:extLst>
              <a:ext uri="{FF2B5EF4-FFF2-40B4-BE49-F238E27FC236}">
                <a16:creationId xmlns:a16="http://schemas.microsoft.com/office/drawing/2014/main" id="{34BA038B-6EC6-4F5F-A277-3C1EB7D6A17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80177" y="985499"/>
            <a:ext cx="4366713" cy="231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4BD21-CCCF-4522-BF90-1136C336966C}"/>
              </a:ext>
            </a:extLst>
          </p:cNvPr>
          <p:cNvSpPr>
            <a:spLocks noGrp="1"/>
          </p:cNvSpPr>
          <p:nvPr>
            <p:ph type="title"/>
          </p:nvPr>
        </p:nvSpPr>
        <p:spPr/>
        <p:txBody>
          <a:bodyPr/>
          <a:lstStyle/>
          <a:p>
            <a:r>
              <a:rPr lang="en-US" dirty="0"/>
              <a:t>Update web application – create new artifact</a:t>
            </a:r>
          </a:p>
        </p:txBody>
      </p:sp>
      <p:sp>
        <p:nvSpPr>
          <p:cNvPr id="3" name="Content Placeholder 2">
            <a:extLst>
              <a:ext uri="{FF2B5EF4-FFF2-40B4-BE49-F238E27FC236}">
                <a16:creationId xmlns:a16="http://schemas.microsoft.com/office/drawing/2014/main" id="{5096741E-4166-44D5-9EFE-AFEE7E3A7EC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9EB60DC-DC16-4B2F-84DD-A40BA25F6426}"/>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205B792A-2582-4E58-8A7A-2D125D981C99}"/>
              </a:ext>
            </a:extLst>
          </p:cNvPr>
          <p:cNvSpPr>
            <a:spLocks noGrp="1"/>
          </p:cNvSpPr>
          <p:nvPr>
            <p:ph type="sldNum" sz="quarter" idx="12"/>
          </p:nvPr>
        </p:nvSpPr>
        <p:spPr/>
        <p:txBody>
          <a:bodyPr/>
          <a:lstStyle/>
          <a:p>
            <a:fld id="{14F1411D-0280-154F-AEAC-4C20B7AA46B2}" type="slidenum">
              <a:rPr lang="nl-NL" smtClean="0"/>
              <a:t>10</a:t>
            </a:fld>
            <a:endParaRPr lang="nl-NL"/>
          </a:p>
        </p:txBody>
      </p:sp>
      <p:pic>
        <p:nvPicPr>
          <p:cNvPr id="7" name="Picture 6">
            <a:extLst>
              <a:ext uri="{FF2B5EF4-FFF2-40B4-BE49-F238E27FC236}">
                <a16:creationId xmlns:a16="http://schemas.microsoft.com/office/drawing/2014/main" id="{AF17446F-9EA0-4C72-AB8C-9757D4CB94CF}"/>
              </a:ext>
            </a:extLst>
          </p:cNvPr>
          <p:cNvPicPr>
            <a:picLocks noChangeAspect="1"/>
          </p:cNvPicPr>
          <p:nvPr/>
        </p:nvPicPr>
        <p:blipFill>
          <a:blip r:embed="rId2"/>
          <a:stretch>
            <a:fillRect/>
          </a:stretch>
        </p:blipFill>
        <p:spPr>
          <a:xfrm>
            <a:off x="0" y="936000"/>
            <a:ext cx="9144000" cy="60485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05F9E9F2-6E91-4D44-A801-585302B0A562}"/>
              </a:ext>
            </a:extLst>
          </p:cNvPr>
          <p:cNvPicPr>
            <a:picLocks noChangeAspect="1"/>
          </p:cNvPicPr>
          <p:nvPr/>
        </p:nvPicPr>
        <p:blipFill>
          <a:blip r:embed="rId3"/>
          <a:stretch>
            <a:fillRect/>
          </a:stretch>
        </p:blipFill>
        <p:spPr>
          <a:xfrm>
            <a:off x="1151249" y="2057725"/>
            <a:ext cx="5029636" cy="2141406"/>
          </a:xfrm>
          <a:prstGeom prst="rect">
            <a:avLst/>
          </a:prstGeom>
          <a:ln>
            <a:noFill/>
          </a:ln>
          <a:effectLst>
            <a:outerShdw blurRad="292100" dist="139700" dir="2700000" algn="tl" rotWithShape="0">
              <a:srgbClr val="333333">
                <a:alpha val="65000"/>
              </a:srgbClr>
            </a:outerShdw>
          </a:effectLst>
        </p:spPr>
      </p:pic>
      <p:cxnSp>
        <p:nvCxnSpPr>
          <p:cNvPr id="11" name="Straight Arrow Connector 10">
            <a:extLst>
              <a:ext uri="{FF2B5EF4-FFF2-40B4-BE49-F238E27FC236}">
                <a16:creationId xmlns:a16="http://schemas.microsoft.com/office/drawing/2014/main" id="{7A06BF77-AD21-423A-AB13-DF5469827623}"/>
              </a:ext>
            </a:extLst>
          </p:cNvPr>
          <p:cNvCxnSpPr/>
          <p:nvPr/>
        </p:nvCxnSpPr>
        <p:spPr>
          <a:xfrm>
            <a:off x="1693333" y="1308869"/>
            <a:ext cx="106665" cy="748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E8BAE722-FE19-4FFD-AFA5-563CA3622425}"/>
              </a:ext>
            </a:extLst>
          </p:cNvPr>
          <p:cNvPicPr>
            <a:picLocks noChangeAspect="1"/>
          </p:cNvPicPr>
          <p:nvPr/>
        </p:nvPicPr>
        <p:blipFill>
          <a:blip r:embed="rId4"/>
          <a:stretch>
            <a:fillRect/>
          </a:stretch>
        </p:blipFill>
        <p:spPr>
          <a:xfrm>
            <a:off x="149286" y="4487132"/>
            <a:ext cx="8729956" cy="339368"/>
          </a:xfrm>
          <a:prstGeom prst="rect">
            <a:avLst/>
          </a:prstGeom>
        </p:spPr>
      </p:pic>
    </p:spTree>
    <p:extLst>
      <p:ext uri="{BB962C8B-B14F-4D97-AF65-F5344CB8AC3E}">
        <p14:creationId xmlns:p14="http://schemas.microsoft.com/office/powerpoint/2010/main" val="20626608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A2777-1B69-4D23-A0B1-480519ADB0F2}"/>
              </a:ext>
            </a:extLst>
          </p:cNvPr>
          <p:cNvSpPr>
            <a:spLocks noGrp="1"/>
          </p:cNvSpPr>
          <p:nvPr>
            <p:ph type="title"/>
          </p:nvPr>
        </p:nvSpPr>
        <p:spPr/>
        <p:txBody>
          <a:bodyPr/>
          <a:lstStyle/>
          <a:p>
            <a:r>
              <a:rPr lang="en-US" dirty="0"/>
              <a:t>Upload new Artifact to Artifact Registry</a:t>
            </a:r>
          </a:p>
        </p:txBody>
      </p:sp>
      <p:sp>
        <p:nvSpPr>
          <p:cNvPr id="3" name="Content Placeholder 2">
            <a:extLst>
              <a:ext uri="{FF2B5EF4-FFF2-40B4-BE49-F238E27FC236}">
                <a16:creationId xmlns:a16="http://schemas.microsoft.com/office/drawing/2014/main" id="{FA76CA81-65D8-4712-8AD6-BD6FC70B6BA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EB04DF2-41D4-4D6E-8273-1F495E7B5A65}"/>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842C1212-EB40-4A70-B52C-E2A71BA526F7}"/>
              </a:ext>
            </a:extLst>
          </p:cNvPr>
          <p:cNvSpPr>
            <a:spLocks noGrp="1"/>
          </p:cNvSpPr>
          <p:nvPr>
            <p:ph type="sldNum" sz="quarter" idx="12"/>
          </p:nvPr>
        </p:nvSpPr>
        <p:spPr/>
        <p:txBody>
          <a:bodyPr/>
          <a:lstStyle/>
          <a:p>
            <a:fld id="{14F1411D-0280-154F-AEAC-4C20B7AA46B2}" type="slidenum">
              <a:rPr lang="nl-NL" smtClean="0"/>
              <a:t>11</a:t>
            </a:fld>
            <a:endParaRPr lang="nl-NL"/>
          </a:p>
        </p:txBody>
      </p:sp>
      <p:pic>
        <p:nvPicPr>
          <p:cNvPr id="7" name="Picture 6">
            <a:extLst>
              <a:ext uri="{FF2B5EF4-FFF2-40B4-BE49-F238E27FC236}">
                <a16:creationId xmlns:a16="http://schemas.microsoft.com/office/drawing/2014/main" id="{2DD53A00-E50D-4D57-82F7-FF2D86BEE795}"/>
              </a:ext>
            </a:extLst>
          </p:cNvPr>
          <p:cNvPicPr>
            <a:picLocks noChangeAspect="1"/>
          </p:cNvPicPr>
          <p:nvPr/>
        </p:nvPicPr>
        <p:blipFill>
          <a:blip r:embed="rId2"/>
          <a:stretch>
            <a:fillRect/>
          </a:stretch>
        </p:blipFill>
        <p:spPr>
          <a:xfrm>
            <a:off x="160868" y="724200"/>
            <a:ext cx="2775212" cy="2063082"/>
          </a:xfrm>
          <a:prstGeom prst="rect">
            <a:avLst/>
          </a:prstGeom>
        </p:spPr>
      </p:pic>
      <p:pic>
        <p:nvPicPr>
          <p:cNvPr id="9" name="Picture 8">
            <a:extLst>
              <a:ext uri="{FF2B5EF4-FFF2-40B4-BE49-F238E27FC236}">
                <a16:creationId xmlns:a16="http://schemas.microsoft.com/office/drawing/2014/main" id="{E44A3A8E-9133-4AEE-AA65-CB54455A2090}"/>
              </a:ext>
            </a:extLst>
          </p:cNvPr>
          <p:cNvPicPr>
            <a:picLocks noChangeAspect="1"/>
          </p:cNvPicPr>
          <p:nvPr/>
        </p:nvPicPr>
        <p:blipFill>
          <a:blip r:embed="rId3"/>
          <a:stretch>
            <a:fillRect/>
          </a:stretch>
        </p:blipFill>
        <p:spPr>
          <a:xfrm>
            <a:off x="2142066" y="1372372"/>
            <a:ext cx="6849533" cy="2586413"/>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E201E3B9-615E-4343-9F0C-C557B11A8863}"/>
              </a:ext>
            </a:extLst>
          </p:cNvPr>
          <p:cNvPicPr>
            <a:picLocks noChangeAspect="1"/>
          </p:cNvPicPr>
          <p:nvPr/>
        </p:nvPicPr>
        <p:blipFill>
          <a:blip r:embed="rId4"/>
          <a:stretch>
            <a:fillRect/>
          </a:stretch>
        </p:blipFill>
        <p:spPr>
          <a:xfrm>
            <a:off x="720003" y="4117787"/>
            <a:ext cx="7704666" cy="7572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62634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645B-51AD-462D-BE89-8318CD0ECF67}"/>
              </a:ext>
            </a:extLst>
          </p:cNvPr>
          <p:cNvSpPr>
            <a:spLocks noGrp="1"/>
          </p:cNvSpPr>
          <p:nvPr>
            <p:ph type="title"/>
          </p:nvPr>
        </p:nvSpPr>
        <p:spPr/>
        <p:txBody>
          <a:bodyPr/>
          <a:lstStyle/>
          <a:p>
            <a:r>
              <a:rPr lang="en-US" dirty="0"/>
              <a:t>Create Compute Instance – Oracle Linux VM</a:t>
            </a:r>
          </a:p>
        </p:txBody>
      </p:sp>
      <p:sp>
        <p:nvSpPr>
          <p:cNvPr id="3" name="Content Placeholder 2">
            <a:extLst>
              <a:ext uri="{FF2B5EF4-FFF2-40B4-BE49-F238E27FC236}">
                <a16:creationId xmlns:a16="http://schemas.microsoft.com/office/drawing/2014/main" id="{2BA8CB8C-1CDD-48AC-8E6D-9E7DAA2CC6C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35B542B-30F7-463C-89FE-E91C42A566EF}"/>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6A632B67-C8C6-4E08-B370-F4A1A4CA6A7E}"/>
              </a:ext>
            </a:extLst>
          </p:cNvPr>
          <p:cNvSpPr>
            <a:spLocks noGrp="1"/>
          </p:cNvSpPr>
          <p:nvPr>
            <p:ph type="sldNum" sz="quarter" idx="12"/>
          </p:nvPr>
        </p:nvSpPr>
        <p:spPr/>
        <p:txBody>
          <a:bodyPr/>
          <a:lstStyle/>
          <a:p>
            <a:fld id="{14F1411D-0280-154F-AEAC-4C20B7AA46B2}" type="slidenum">
              <a:rPr lang="nl-NL" smtClean="0"/>
              <a:t>12</a:t>
            </a:fld>
            <a:endParaRPr lang="nl-NL"/>
          </a:p>
        </p:txBody>
      </p:sp>
      <p:pic>
        <p:nvPicPr>
          <p:cNvPr id="7" name="Picture 6">
            <a:extLst>
              <a:ext uri="{FF2B5EF4-FFF2-40B4-BE49-F238E27FC236}">
                <a16:creationId xmlns:a16="http://schemas.microsoft.com/office/drawing/2014/main" id="{D8C8584E-F9D1-442F-9290-589E8963C33E}"/>
              </a:ext>
            </a:extLst>
          </p:cNvPr>
          <p:cNvPicPr>
            <a:picLocks noChangeAspect="1"/>
          </p:cNvPicPr>
          <p:nvPr/>
        </p:nvPicPr>
        <p:blipFill>
          <a:blip r:embed="rId2"/>
          <a:stretch>
            <a:fillRect/>
          </a:stretch>
        </p:blipFill>
        <p:spPr>
          <a:xfrm>
            <a:off x="365298" y="792000"/>
            <a:ext cx="6712835" cy="2515442"/>
          </a:xfrm>
          <a:prstGeom prst="rect">
            <a:avLst/>
          </a:prstGeom>
        </p:spPr>
      </p:pic>
      <p:pic>
        <p:nvPicPr>
          <p:cNvPr id="9" name="Picture 8">
            <a:extLst>
              <a:ext uri="{FF2B5EF4-FFF2-40B4-BE49-F238E27FC236}">
                <a16:creationId xmlns:a16="http://schemas.microsoft.com/office/drawing/2014/main" id="{E3D3E344-2CA2-4EFF-BE31-61AE55D2E04D}"/>
              </a:ext>
            </a:extLst>
          </p:cNvPr>
          <p:cNvPicPr>
            <a:picLocks noChangeAspect="1"/>
          </p:cNvPicPr>
          <p:nvPr/>
        </p:nvPicPr>
        <p:blipFill>
          <a:blip r:embed="rId3"/>
          <a:stretch>
            <a:fillRect/>
          </a:stretch>
        </p:blipFill>
        <p:spPr>
          <a:xfrm>
            <a:off x="6374241" y="3445414"/>
            <a:ext cx="2648932" cy="1410086"/>
          </a:xfrm>
          <a:prstGeom prst="rect">
            <a:avLst/>
          </a:prstGeom>
        </p:spPr>
      </p:pic>
    </p:spTree>
    <p:extLst>
      <p:ext uri="{BB962C8B-B14F-4D97-AF65-F5344CB8AC3E}">
        <p14:creationId xmlns:p14="http://schemas.microsoft.com/office/powerpoint/2010/main" val="1318528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645B-51AD-462D-BE89-8318CD0ECF67}"/>
              </a:ext>
            </a:extLst>
          </p:cNvPr>
          <p:cNvSpPr>
            <a:spLocks noGrp="1"/>
          </p:cNvSpPr>
          <p:nvPr>
            <p:ph type="title"/>
          </p:nvPr>
        </p:nvSpPr>
        <p:spPr/>
        <p:txBody>
          <a:bodyPr/>
          <a:lstStyle/>
          <a:p>
            <a:r>
              <a:rPr lang="en-US" dirty="0"/>
              <a:t>Create Compute Instance – Oracle Linux VM</a:t>
            </a:r>
          </a:p>
        </p:txBody>
      </p:sp>
      <p:sp>
        <p:nvSpPr>
          <p:cNvPr id="3" name="Content Placeholder 2">
            <a:extLst>
              <a:ext uri="{FF2B5EF4-FFF2-40B4-BE49-F238E27FC236}">
                <a16:creationId xmlns:a16="http://schemas.microsoft.com/office/drawing/2014/main" id="{2BA8CB8C-1CDD-48AC-8E6D-9E7DAA2CC6C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35B542B-30F7-463C-89FE-E91C42A566EF}"/>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6A632B67-C8C6-4E08-B370-F4A1A4CA6A7E}"/>
              </a:ext>
            </a:extLst>
          </p:cNvPr>
          <p:cNvSpPr>
            <a:spLocks noGrp="1"/>
          </p:cNvSpPr>
          <p:nvPr>
            <p:ph type="sldNum" sz="quarter" idx="12"/>
          </p:nvPr>
        </p:nvSpPr>
        <p:spPr/>
        <p:txBody>
          <a:bodyPr/>
          <a:lstStyle/>
          <a:p>
            <a:fld id="{14F1411D-0280-154F-AEAC-4C20B7AA46B2}" type="slidenum">
              <a:rPr lang="nl-NL" smtClean="0"/>
              <a:t>13</a:t>
            </a:fld>
            <a:endParaRPr lang="nl-NL"/>
          </a:p>
        </p:txBody>
      </p:sp>
      <p:pic>
        <p:nvPicPr>
          <p:cNvPr id="7" name="Picture 6">
            <a:extLst>
              <a:ext uri="{FF2B5EF4-FFF2-40B4-BE49-F238E27FC236}">
                <a16:creationId xmlns:a16="http://schemas.microsoft.com/office/drawing/2014/main" id="{D8C8584E-F9D1-442F-9290-589E8963C33E}"/>
              </a:ext>
            </a:extLst>
          </p:cNvPr>
          <p:cNvPicPr>
            <a:picLocks noChangeAspect="1"/>
          </p:cNvPicPr>
          <p:nvPr/>
        </p:nvPicPr>
        <p:blipFill>
          <a:blip r:embed="rId2"/>
          <a:stretch>
            <a:fillRect/>
          </a:stretch>
        </p:blipFill>
        <p:spPr>
          <a:xfrm>
            <a:off x="365299" y="792000"/>
            <a:ext cx="3001492" cy="1124723"/>
          </a:xfrm>
          <a:prstGeom prst="rect">
            <a:avLst/>
          </a:prstGeom>
        </p:spPr>
      </p:pic>
      <p:pic>
        <p:nvPicPr>
          <p:cNvPr id="9" name="Picture 8">
            <a:extLst>
              <a:ext uri="{FF2B5EF4-FFF2-40B4-BE49-F238E27FC236}">
                <a16:creationId xmlns:a16="http://schemas.microsoft.com/office/drawing/2014/main" id="{E3D3E344-2CA2-4EFF-BE31-61AE55D2E04D}"/>
              </a:ext>
            </a:extLst>
          </p:cNvPr>
          <p:cNvPicPr>
            <a:picLocks noChangeAspect="1"/>
          </p:cNvPicPr>
          <p:nvPr/>
        </p:nvPicPr>
        <p:blipFill>
          <a:blip r:embed="rId3"/>
          <a:stretch>
            <a:fillRect/>
          </a:stretch>
        </p:blipFill>
        <p:spPr>
          <a:xfrm>
            <a:off x="2352059" y="1296000"/>
            <a:ext cx="6759128" cy="3598035"/>
          </a:xfrm>
          <a:prstGeom prst="rect">
            <a:avLst/>
          </a:prstGeom>
        </p:spPr>
      </p:pic>
    </p:spTree>
    <p:extLst>
      <p:ext uri="{BB962C8B-B14F-4D97-AF65-F5344CB8AC3E}">
        <p14:creationId xmlns:p14="http://schemas.microsoft.com/office/powerpoint/2010/main" val="4129265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645B-51AD-462D-BE89-8318CD0ECF67}"/>
              </a:ext>
            </a:extLst>
          </p:cNvPr>
          <p:cNvSpPr>
            <a:spLocks noGrp="1"/>
          </p:cNvSpPr>
          <p:nvPr>
            <p:ph type="title"/>
          </p:nvPr>
        </p:nvSpPr>
        <p:spPr/>
        <p:txBody>
          <a:bodyPr/>
          <a:lstStyle/>
          <a:p>
            <a:r>
              <a:rPr lang="en-US" dirty="0"/>
              <a:t>Create Compute Instance – Oracle Linux VM</a:t>
            </a:r>
          </a:p>
        </p:txBody>
      </p:sp>
      <p:sp>
        <p:nvSpPr>
          <p:cNvPr id="3" name="Content Placeholder 2">
            <a:extLst>
              <a:ext uri="{FF2B5EF4-FFF2-40B4-BE49-F238E27FC236}">
                <a16:creationId xmlns:a16="http://schemas.microsoft.com/office/drawing/2014/main" id="{2BA8CB8C-1CDD-48AC-8E6D-9E7DAA2CC6C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35B542B-30F7-463C-89FE-E91C42A566EF}"/>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6A632B67-C8C6-4E08-B370-F4A1A4CA6A7E}"/>
              </a:ext>
            </a:extLst>
          </p:cNvPr>
          <p:cNvSpPr>
            <a:spLocks noGrp="1"/>
          </p:cNvSpPr>
          <p:nvPr>
            <p:ph type="sldNum" sz="quarter" idx="12"/>
          </p:nvPr>
        </p:nvSpPr>
        <p:spPr/>
        <p:txBody>
          <a:bodyPr/>
          <a:lstStyle/>
          <a:p>
            <a:fld id="{14F1411D-0280-154F-AEAC-4C20B7AA46B2}" type="slidenum">
              <a:rPr lang="nl-NL" smtClean="0"/>
              <a:t>14</a:t>
            </a:fld>
            <a:endParaRPr lang="nl-NL"/>
          </a:p>
        </p:txBody>
      </p:sp>
      <p:pic>
        <p:nvPicPr>
          <p:cNvPr id="9" name="Picture 8">
            <a:extLst>
              <a:ext uri="{FF2B5EF4-FFF2-40B4-BE49-F238E27FC236}">
                <a16:creationId xmlns:a16="http://schemas.microsoft.com/office/drawing/2014/main" id="{E3D3E344-2CA2-4EFF-BE31-61AE55D2E04D}"/>
              </a:ext>
            </a:extLst>
          </p:cNvPr>
          <p:cNvPicPr>
            <a:picLocks noChangeAspect="1"/>
          </p:cNvPicPr>
          <p:nvPr/>
        </p:nvPicPr>
        <p:blipFill rotWithShape="1">
          <a:blip r:embed="rId2"/>
          <a:srcRect b="81427"/>
          <a:stretch/>
        </p:blipFill>
        <p:spPr>
          <a:xfrm>
            <a:off x="2216592" y="648000"/>
            <a:ext cx="6759128" cy="668267"/>
          </a:xfrm>
          <a:prstGeom prst="rect">
            <a:avLst/>
          </a:prstGeom>
        </p:spPr>
      </p:pic>
      <p:pic>
        <p:nvPicPr>
          <p:cNvPr id="8" name="Picture 7">
            <a:extLst>
              <a:ext uri="{FF2B5EF4-FFF2-40B4-BE49-F238E27FC236}">
                <a16:creationId xmlns:a16="http://schemas.microsoft.com/office/drawing/2014/main" id="{1E678757-F8D4-42FC-856B-FC14A6D48D35}"/>
              </a:ext>
            </a:extLst>
          </p:cNvPr>
          <p:cNvPicPr>
            <a:picLocks noChangeAspect="1"/>
          </p:cNvPicPr>
          <p:nvPr/>
        </p:nvPicPr>
        <p:blipFill>
          <a:blip r:embed="rId3"/>
          <a:stretch>
            <a:fillRect/>
          </a:stretch>
        </p:blipFill>
        <p:spPr>
          <a:xfrm>
            <a:off x="2216592" y="943094"/>
            <a:ext cx="6759128" cy="4060906"/>
          </a:xfrm>
          <a:prstGeom prst="rect">
            <a:avLst/>
          </a:prstGeom>
        </p:spPr>
      </p:pic>
    </p:spTree>
    <p:extLst>
      <p:ext uri="{BB962C8B-B14F-4D97-AF65-F5344CB8AC3E}">
        <p14:creationId xmlns:p14="http://schemas.microsoft.com/office/powerpoint/2010/main" val="2000075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6ABA2-2B0E-4CED-A315-7DE9A2DD9762}"/>
              </a:ext>
            </a:extLst>
          </p:cNvPr>
          <p:cNvSpPr>
            <a:spLocks noGrp="1"/>
          </p:cNvSpPr>
          <p:nvPr>
            <p:ph type="title"/>
          </p:nvPr>
        </p:nvSpPr>
        <p:spPr/>
        <p:txBody>
          <a:bodyPr/>
          <a:lstStyle/>
          <a:p>
            <a:r>
              <a:rPr lang="en-US" dirty="0"/>
              <a:t>Provisioning Compute Instance</a:t>
            </a:r>
          </a:p>
        </p:txBody>
      </p:sp>
      <p:sp>
        <p:nvSpPr>
          <p:cNvPr id="3" name="Content Placeholder 2">
            <a:extLst>
              <a:ext uri="{FF2B5EF4-FFF2-40B4-BE49-F238E27FC236}">
                <a16:creationId xmlns:a16="http://schemas.microsoft.com/office/drawing/2014/main" id="{687E051F-3CB4-49FB-90FA-0D1733DEDB6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3D7D94D-C67F-4FAD-A2C9-F9468D5A73C2}"/>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92440DC2-6609-4A02-8FC6-C6B9A1ABA441}"/>
              </a:ext>
            </a:extLst>
          </p:cNvPr>
          <p:cNvSpPr>
            <a:spLocks noGrp="1"/>
          </p:cNvSpPr>
          <p:nvPr>
            <p:ph type="sldNum" sz="quarter" idx="12"/>
          </p:nvPr>
        </p:nvSpPr>
        <p:spPr/>
        <p:txBody>
          <a:bodyPr/>
          <a:lstStyle/>
          <a:p>
            <a:fld id="{14F1411D-0280-154F-AEAC-4C20B7AA46B2}" type="slidenum">
              <a:rPr lang="nl-NL" smtClean="0"/>
              <a:t>15</a:t>
            </a:fld>
            <a:endParaRPr lang="nl-NL"/>
          </a:p>
        </p:txBody>
      </p:sp>
      <p:pic>
        <p:nvPicPr>
          <p:cNvPr id="7" name="Picture 6">
            <a:extLst>
              <a:ext uri="{FF2B5EF4-FFF2-40B4-BE49-F238E27FC236}">
                <a16:creationId xmlns:a16="http://schemas.microsoft.com/office/drawing/2014/main" id="{655B6619-8D5E-426F-8A55-7277190E07F6}"/>
              </a:ext>
            </a:extLst>
          </p:cNvPr>
          <p:cNvPicPr>
            <a:picLocks noChangeAspect="1"/>
          </p:cNvPicPr>
          <p:nvPr/>
        </p:nvPicPr>
        <p:blipFill>
          <a:blip r:embed="rId2"/>
          <a:stretch>
            <a:fillRect/>
          </a:stretch>
        </p:blipFill>
        <p:spPr>
          <a:xfrm>
            <a:off x="719999" y="916766"/>
            <a:ext cx="8128000" cy="3818467"/>
          </a:xfrm>
          <a:prstGeom prst="rect">
            <a:avLst/>
          </a:prstGeom>
        </p:spPr>
      </p:pic>
    </p:spTree>
    <p:extLst>
      <p:ext uri="{BB962C8B-B14F-4D97-AF65-F5344CB8AC3E}">
        <p14:creationId xmlns:p14="http://schemas.microsoft.com/office/powerpoint/2010/main" val="2089861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6ABA2-2B0E-4CED-A315-7DE9A2DD9762}"/>
              </a:ext>
            </a:extLst>
          </p:cNvPr>
          <p:cNvSpPr>
            <a:spLocks noGrp="1"/>
          </p:cNvSpPr>
          <p:nvPr>
            <p:ph type="title"/>
          </p:nvPr>
        </p:nvSpPr>
        <p:spPr/>
        <p:txBody>
          <a:bodyPr/>
          <a:lstStyle/>
          <a:p>
            <a:r>
              <a:rPr lang="en-US" dirty="0"/>
              <a:t>Provisioning Compute Instance</a:t>
            </a:r>
          </a:p>
        </p:txBody>
      </p:sp>
      <p:sp>
        <p:nvSpPr>
          <p:cNvPr id="3" name="Content Placeholder 2">
            <a:extLst>
              <a:ext uri="{FF2B5EF4-FFF2-40B4-BE49-F238E27FC236}">
                <a16:creationId xmlns:a16="http://schemas.microsoft.com/office/drawing/2014/main" id="{687E051F-3CB4-49FB-90FA-0D1733DEDB6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3D7D94D-C67F-4FAD-A2C9-F9468D5A73C2}"/>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92440DC2-6609-4A02-8FC6-C6B9A1ABA441}"/>
              </a:ext>
            </a:extLst>
          </p:cNvPr>
          <p:cNvSpPr>
            <a:spLocks noGrp="1"/>
          </p:cNvSpPr>
          <p:nvPr>
            <p:ph type="sldNum" sz="quarter" idx="12"/>
          </p:nvPr>
        </p:nvSpPr>
        <p:spPr/>
        <p:txBody>
          <a:bodyPr/>
          <a:lstStyle/>
          <a:p>
            <a:fld id="{14F1411D-0280-154F-AEAC-4C20B7AA46B2}" type="slidenum">
              <a:rPr lang="nl-NL" smtClean="0"/>
              <a:t>16</a:t>
            </a:fld>
            <a:endParaRPr lang="nl-NL"/>
          </a:p>
        </p:txBody>
      </p:sp>
      <p:pic>
        <p:nvPicPr>
          <p:cNvPr id="7" name="Picture 6">
            <a:extLst>
              <a:ext uri="{FF2B5EF4-FFF2-40B4-BE49-F238E27FC236}">
                <a16:creationId xmlns:a16="http://schemas.microsoft.com/office/drawing/2014/main" id="{655B6619-8D5E-426F-8A55-7277190E07F6}"/>
              </a:ext>
            </a:extLst>
          </p:cNvPr>
          <p:cNvPicPr>
            <a:picLocks noChangeAspect="1"/>
          </p:cNvPicPr>
          <p:nvPr/>
        </p:nvPicPr>
        <p:blipFill>
          <a:blip r:embed="rId2"/>
          <a:stretch>
            <a:fillRect/>
          </a:stretch>
        </p:blipFill>
        <p:spPr>
          <a:xfrm>
            <a:off x="423665" y="777768"/>
            <a:ext cx="820934" cy="385668"/>
          </a:xfrm>
          <a:prstGeom prst="rect">
            <a:avLst/>
          </a:prstGeom>
        </p:spPr>
      </p:pic>
      <p:pic>
        <p:nvPicPr>
          <p:cNvPr id="8" name="Picture 7">
            <a:extLst>
              <a:ext uri="{FF2B5EF4-FFF2-40B4-BE49-F238E27FC236}">
                <a16:creationId xmlns:a16="http://schemas.microsoft.com/office/drawing/2014/main" id="{FAA4FDA5-E2EA-4543-8988-3A89B9B44870}"/>
              </a:ext>
            </a:extLst>
          </p:cNvPr>
          <p:cNvPicPr>
            <a:picLocks noChangeAspect="1"/>
          </p:cNvPicPr>
          <p:nvPr/>
        </p:nvPicPr>
        <p:blipFill>
          <a:blip r:embed="rId3"/>
          <a:stretch>
            <a:fillRect/>
          </a:stretch>
        </p:blipFill>
        <p:spPr>
          <a:xfrm>
            <a:off x="1308600" y="970602"/>
            <a:ext cx="7715028" cy="3448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8609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19A4-19CC-42AF-BD0D-342C8F88EB10}"/>
              </a:ext>
            </a:extLst>
          </p:cNvPr>
          <p:cNvSpPr>
            <a:spLocks noGrp="1"/>
          </p:cNvSpPr>
          <p:nvPr>
            <p:ph type="title"/>
          </p:nvPr>
        </p:nvSpPr>
        <p:spPr/>
        <p:txBody>
          <a:bodyPr/>
          <a:lstStyle/>
          <a:p>
            <a:r>
              <a:rPr lang="en-US" dirty="0"/>
              <a:t>Define DevOps Environment for new Compute Instance</a:t>
            </a:r>
          </a:p>
        </p:txBody>
      </p:sp>
      <p:sp>
        <p:nvSpPr>
          <p:cNvPr id="3" name="Content Placeholder 2">
            <a:extLst>
              <a:ext uri="{FF2B5EF4-FFF2-40B4-BE49-F238E27FC236}">
                <a16:creationId xmlns:a16="http://schemas.microsoft.com/office/drawing/2014/main" id="{192B7FEA-20CA-49D6-8B3F-10DEB1F1D20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66B2B53-FC7C-43A6-876D-5A98119D2FAF}"/>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11EE33C6-616D-44B4-858A-963178A99496}"/>
              </a:ext>
            </a:extLst>
          </p:cNvPr>
          <p:cNvSpPr>
            <a:spLocks noGrp="1"/>
          </p:cNvSpPr>
          <p:nvPr>
            <p:ph type="sldNum" sz="quarter" idx="12"/>
          </p:nvPr>
        </p:nvSpPr>
        <p:spPr/>
        <p:txBody>
          <a:bodyPr/>
          <a:lstStyle/>
          <a:p>
            <a:fld id="{14F1411D-0280-154F-AEAC-4C20B7AA46B2}" type="slidenum">
              <a:rPr lang="nl-NL" smtClean="0"/>
              <a:t>17</a:t>
            </a:fld>
            <a:endParaRPr lang="nl-NL"/>
          </a:p>
        </p:txBody>
      </p:sp>
      <p:pic>
        <p:nvPicPr>
          <p:cNvPr id="7" name="Picture 6">
            <a:extLst>
              <a:ext uri="{FF2B5EF4-FFF2-40B4-BE49-F238E27FC236}">
                <a16:creationId xmlns:a16="http://schemas.microsoft.com/office/drawing/2014/main" id="{C93B866F-6282-4B3D-9211-FACAA5481811}"/>
              </a:ext>
            </a:extLst>
          </p:cNvPr>
          <p:cNvPicPr>
            <a:picLocks noChangeAspect="1"/>
          </p:cNvPicPr>
          <p:nvPr/>
        </p:nvPicPr>
        <p:blipFill>
          <a:blip r:embed="rId2"/>
          <a:stretch>
            <a:fillRect/>
          </a:stretch>
        </p:blipFill>
        <p:spPr>
          <a:xfrm>
            <a:off x="719999" y="792000"/>
            <a:ext cx="8128000" cy="3111248"/>
          </a:xfrm>
          <a:prstGeom prst="rect">
            <a:avLst/>
          </a:prstGeom>
        </p:spPr>
      </p:pic>
    </p:spTree>
    <p:extLst>
      <p:ext uri="{BB962C8B-B14F-4D97-AF65-F5344CB8AC3E}">
        <p14:creationId xmlns:p14="http://schemas.microsoft.com/office/powerpoint/2010/main" val="684729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619A4-19CC-42AF-BD0D-342C8F88EB10}"/>
              </a:ext>
            </a:extLst>
          </p:cNvPr>
          <p:cNvSpPr>
            <a:spLocks noGrp="1"/>
          </p:cNvSpPr>
          <p:nvPr>
            <p:ph type="title"/>
          </p:nvPr>
        </p:nvSpPr>
        <p:spPr/>
        <p:txBody>
          <a:bodyPr/>
          <a:lstStyle/>
          <a:p>
            <a:r>
              <a:rPr lang="en-US" dirty="0"/>
              <a:t>Define DevOps Environment for new Compute Instance</a:t>
            </a:r>
          </a:p>
        </p:txBody>
      </p:sp>
      <p:sp>
        <p:nvSpPr>
          <p:cNvPr id="3" name="Content Placeholder 2">
            <a:extLst>
              <a:ext uri="{FF2B5EF4-FFF2-40B4-BE49-F238E27FC236}">
                <a16:creationId xmlns:a16="http://schemas.microsoft.com/office/drawing/2014/main" id="{192B7FEA-20CA-49D6-8B3F-10DEB1F1D20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66B2B53-FC7C-43A6-876D-5A98119D2FAF}"/>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11EE33C6-616D-44B4-858A-963178A99496}"/>
              </a:ext>
            </a:extLst>
          </p:cNvPr>
          <p:cNvSpPr>
            <a:spLocks noGrp="1"/>
          </p:cNvSpPr>
          <p:nvPr>
            <p:ph type="sldNum" sz="quarter" idx="12"/>
          </p:nvPr>
        </p:nvSpPr>
        <p:spPr/>
        <p:txBody>
          <a:bodyPr/>
          <a:lstStyle/>
          <a:p>
            <a:fld id="{14F1411D-0280-154F-AEAC-4C20B7AA46B2}" type="slidenum">
              <a:rPr lang="nl-NL" smtClean="0"/>
              <a:t>18</a:t>
            </a:fld>
            <a:endParaRPr lang="nl-NL"/>
          </a:p>
        </p:txBody>
      </p:sp>
      <p:pic>
        <p:nvPicPr>
          <p:cNvPr id="7" name="Picture 6">
            <a:extLst>
              <a:ext uri="{FF2B5EF4-FFF2-40B4-BE49-F238E27FC236}">
                <a16:creationId xmlns:a16="http://schemas.microsoft.com/office/drawing/2014/main" id="{C93B866F-6282-4B3D-9211-FACAA5481811}"/>
              </a:ext>
            </a:extLst>
          </p:cNvPr>
          <p:cNvPicPr>
            <a:picLocks noChangeAspect="1"/>
          </p:cNvPicPr>
          <p:nvPr/>
        </p:nvPicPr>
        <p:blipFill>
          <a:blip r:embed="rId2"/>
          <a:stretch>
            <a:fillRect/>
          </a:stretch>
        </p:blipFill>
        <p:spPr>
          <a:xfrm>
            <a:off x="-7151072" y="936000"/>
            <a:ext cx="6891534" cy="2637952"/>
          </a:xfrm>
          <a:prstGeom prst="rect">
            <a:avLst/>
          </a:prstGeom>
        </p:spPr>
      </p:pic>
      <p:pic>
        <p:nvPicPr>
          <p:cNvPr id="8" name="Picture 7">
            <a:extLst>
              <a:ext uri="{FF2B5EF4-FFF2-40B4-BE49-F238E27FC236}">
                <a16:creationId xmlns:a16="http://schemas.microsoft.com/office/drawing/2014/main" id="{8222A6BC-D3B3-4D32-99E8-EABF2C5363A7}"/>
              </a:ext>
            </a:extLst>
          </p:cNvPr>
          <p:cNvPicPr>
            <a:picLocks noChangeAspect="1"/>
          </p:cNvPicPr>
          <p:nvPr/>
        </p:nvPicPr>
        <p:blipFill>
          <a:blip r:embed="rId3"/>
          <a:stretch>
            <a:fillRect/>
          </a:stretch>
        </p:blipFill>
        <p:spPr>
          <a:xfrm>
            <a:off x="175847" y="1223977"/>
            <a:ext cx="8642838" cy="33040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4104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BB7BF-CFC3-4450-838B-E5589A268654}"/>
              </a:ext>
            </a:extLst>
          </p:cNvPr>
          <p:cNvSpPr>
            <a:spLocks noGrp="1"/>
          </p:cNvSpPr>
          <p:nvPr>
            <p:ph type="title"/>
          </p:nvPr>
        </p:nvSpPr>
        <p:spPr/>
        <p:txBody>
          <a:bodyPr/>
          <a:lstStyle/>
          <a:p>
            <a:r>
              <a:rPr lang="en-US" dirty="0"/>
              <a:t>Update Deployment Pipeline</a:t>
            </a:r>
          </a:p>
        </p:txBody>
      </p:sp>
      <p:sp>
        <p:nvSpPr>
          <p:cNvPr id="3" name="Content Placeholder 2">
            <a:extLst>
              <a:ext uri="{FF2B5EF4-FFF2-40B4-BE49-F238E27FC236}">
                <a16:creationId xmlns:a16="http://schemas.microsoft.com/office/drawing/2014/main" id="{CA4F5FF5-8394-4891-B56C-C8F389947D09}"/>
              </a:ext>
            </a:extLst>
          </p:cNvPr>
          <p:cNvSpPr>
            <a:spLocks noGrp="1"/>
          </p:cNvSpPr>
          <p:nvPr>
            <p:ph idx="1"/>
          </p:nvPr>
        </p:nvSpPr>
        <p:spPr/>
        <p:txBody>
          <a:bodyPr/>
          <a:lstStyle/>
          <a:p>
            <a:r>
              <a:rPr lang="en-US" dirty="0"/>
              <a:t>Target the right Environment</a:t>
            </a:r>
          </a:p>
          <a:p>
            <a:r>
              <a:rPr lang="en-US" dirty="0"/>
              <a:t>Deploy the right </a:t>
            </a:r>
            <a:br>
              <a:rPr lang="en-US" dirty="0"/>
            </a:br>
            <a:r>
              <a:rPr lang="en-US" dirty="0"/>
              <a:t>[version of the] my-server.zip </a:t>
            </a:r>
            <a:br>
              <a:rPr lang="en-US" dirty="0"/>
            </a:br>
            <a:r>
              <a:rPr lang="en-US" dirty="0"/>
              <a:t>Artifact</a:t>
            </a:r>
          </a:p>
        </p:txBody>
      </p:sp>
      <p:sp>
        <p:nvSpPr>
          <p:cNvPr id="4" name="Footer Placeholder 3">
            <a:extLst>
              <a:ext uri="{FF2B5EF4-FFF2-40B4-BE49-F238E27FC236}">
                <a16:creationId xmlns:a16="http://schemas.microsoft.com/office/drawing/2014/main" id="{080A5C1E-17C5-4929-99A2-AF31B3EEC89D}"/>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C835FA56-09D9-463D-9788-044ABDE57981}"/>
              </a:ext>
            </a:extLst>
          </p:cNvPr>
          <p:cNvSpPr>
            <a:spLocks noGrp="1"/>
          </p:cNvSpPr>
          <p:nvPr>
            <p:ph type="sldNum" sz="quarter" idx="12"/>
          </p:nvPr>
        </p:nvSpPr>
        <p:spPr/>
        <p:txBody>
          <a:bodyPr/>
          <a:lstStyle/>
          <a:p>
            <a:fld id="{14F1411D-0280-154F-AEAC-4C20B7AA46B2}" type="slidenum">
              <a:rPr lang="nl-NL" smtClean="0"/>
              <a:t>19</a:t>
            </a:fld>
            <a:endParaRPr lang="nl-NL"/>
          </a:p>
        </p:txBody>
      </p:sp>
      <p:pic>
        <p:nvPicPr>
          <p:cNvPr id="7" name="Picture 6">
            <a:extLst>
              <a:ext uri="{FF2B5EF4-FFF2-40B4-BE49-F238E27FC236}">
                <a16:creationId xmlns:a16="http://schemas.microsoft.com/office/drawing/2014/main" id="{038AE729-C7A1-417E-A547-37AB1049E938}"/>
              </a:ext>
            </a:extLst>
          </p:cNvPr>
          <p:cNvPicPr>
            <a:picLocks noChangeAspect="1"/>
          </p:cNvPicPr>
          <p:nvPr/>
        </p:nvPicPr>
        <p:blipFill>
          <a:blip r:embed="rId2"/>
          <a:stretch>
            <a:fillRect/>
          </a:stretch>
        </p:blipFill>
        <p:spPr>
          <a:xfrm>
            <a:off x="3445840" y="792000"/>
            <a:ext cx="5531395" cy="3941233"/>
          </a:xfrm>
          <a:prstGeom prst="rect">
            <a:avLst/>
          </a:prstGeom>
        </p:spPr>
      </p:pic>
    </p:spTree>
    <p:extLst>
      <p:ext uri="{BB962C8B-B14F-4D97-AF65-F5344CB8AC3E}">
        <p14:creationId xmlns:p14="http://schemas.microsoft.com/office/powerpoint/2010/main" val="4060306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APAC OCI Days 2022 - Automation of Software Engineering with OCI DevOps</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Oracle Groundbreakers APAC Virtual Tour">
            <a:extLst>
              <a:ext uri="{FF2B5EF4-FFF2-40B4-BE49-F238E27FC236}">
                <a16:creationId xmlns:a16="http://schemas.microsoft.com/office/drawing/2014/main" id="{F445EB55-B31C-4EA5-9C3F-B8425FEACA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227" y="-65497"/>
            <a:ext cx="1475635" cy="86083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7CD5C6E-D46E-4633-B296-3C941CF2E92F}"/>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descr="A group of men talking&#10;&#10;Description automatically generated with low confidence">
            <a:extLst>
              <a:ext uri="{FF2B5EF4-FFF2-40B4-BE49-F238E27FC236}">
                <a16:creationId xmlns:a16="http://schemas.microsoft.com/office/drawing/2014/main" id="{020C0C45-DBD4-498A-9253-5BBF3CCD87DC}"/>
              </a:ext>
            </a:extLst>
          </p:cNvPr>
          <p:cNvPicPr>
            <a:picLocks noChangeAspect="1"/>
          </p:cNvPicPr>
          <p:nvPr/>
        </p:nvPicPr>
        <p:blipFill rotWithShape="1">
          <a:blip r:embed="rId7"/>
          <a:srcRect l="39496" t="11996" r="37619" b="4751"/>
          <a:stretch/>
        </p:blipFill>
        <p:spPr>
          <a:xfrm>
            <a:off x="5988961" y="407776"/>
            <a:ext cx="1465487" cy="3554276"/>
          </a:xfrm>
          <a:prstGeom prst="rect">
            <a:avLst/>
          </a:prstGeom>
        </p:spPr>
      </p:pic>
    </p:spTree>
    <p:extLst>
      <p:ext uri="{BB962C8B-B14F-4D97-AF65-F5344CB8AC3E}">
        <p14:creationId xmlns:p14="http://schemas.microsoft.com/office/powerpoint/2010/main" val="34832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14DE-7CC4-405C-B74A-E41A133F6422}"/>
              </a:ext>
            </a:extLst>
          </p:cNvPr>
          <p:cNvSpPr>
            <a:spLocks noGrp="1"/>
          </p:cNvSpPr>
          <p:nvPr>
            <p:ph type="title"/>
          </p:nvPr>
        </p:nvSpPr>
        <p:spPr/>
        <p:txBody>
          <a:bodyPr/>
          <a:lstStyle/>
          <a:p>
            <a:r>
              <a:rPr lang="en-US" dirty="0"/>
              <a:t>Update Deployment Pipeline</a:t>
            </a:r>
          </a:p>
        </p:txBody>
      </p:sp>
      <p:sp>
        <p:nvSpPr>
          <p:cNvPr id="3" name="Content Placeholder 2">
            <a:extLst>
              <a:ext uri="{FF2B5EF4-FFF2-40B4-BE49-F238E27FC236}">
                <a16:creationId xmlns:a16="http://schemas.microsoft.com/office/drawing/2014/main" id="{21ABBF6A-5936-48A1-8D2E-5C1D21EFEE4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C77D7F6-49BD-40E3-B4AF-EEB788B9F615}"/>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017923B1-76CF-48BE-8F21-84E70CDA0880}"/>
              </a:ext>
            </a:extLst>
          </p:cNvPr>
          <p:cNvSpPr>
            <a:spLocks noGrp="1"/>
          </p:cNvSpPr>
          <p:nvPr>
            <p:ph type="sldNum" sz="quarter" idx="12"/>
          </p:nvPr>
        </p:nvSpPr>
        <p:spPr/>
        <p:txBody>
          <a:bodyPr/>
          <a:lstStyle/>
          <a:p>
            <a:fld id="{14F1411D-0280-154F-AEAC-4C20B7AA46B2}" type="slidenum">
              <a:rPr lang="nl-NL" smtClean="0"/>
              <a:t>20</a:t>
            </a:fld>
            <a:endParaRPr lang="nl-NL"/>
          </a:p>
        </p:txBody>
      </p:sp>
      <p:pic>
        <p:nvPicPr>
          <p:cNvPr id="7" name="Picture 6">
            <a:extLst>
              <a:ext uri="{FF2B5EF4-FFF2-40B4-BE49-F238E27FC236}">
                <a16:creationId xmlns:a16="http://schemas.microsoft.com/office/drawing/2014/main" id="{FBFF970C-87A6-4F0A-BCF3-B86389B29CAB}"/>
              </a:ext>
            </a:extLst>
          </p:cNvPr>
          <p:cNvPicPr>
            <a:picLocks noChangeAspect="1"/>
          </p:cNvPicPr>
          <p:nvPr/>
        </p:nvPicPr>
        <p:blipFill>
          <a:blip r:embed="rId2"/>
          <a:stretch>
            <a:fillRect/>
          </a:stretch>
        </p:blipFill>
        <p:spPr>
          <a:xfrm>
            <a:off x="719999" y="722250"/>
            <a:ext cx="5938399" cy="4207500"/>
          </a:xfrm>
          <a:prstGeom prst="rect">
            <a:avLst/>
          </a:prstGeom>
        </p:spPr>
      </p:pic>
    </p:spTree>
    <p:extLst>
      <p:ext uri="{BB962C8B-B14F-4D97-AF65-F5344CB8AC3E}">
        <p14:creationId xmlns:p14="http://schemas.microsoft.com/office/powerpoint/2010/main" val="3847171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14DE-7CC4-405C-B74A-E41A133F6422}"/>
              </a:ext>
            </a:extLst>
          </p:cNvPr>
          <p:cNvSpPr>
            <a:spLocks noGrp="1"/>
          </p:cNvSpPr>
          <p:nvPr>
            <p:ph type="title"/>
          </p:nvPr>
        </p:nvSpPr>
        <p:spPr/>
        <p:txBody>
          <a:bodyPr/>
          <a:lstStyle/>
          <a:p>
            <a:r>
              <a:rPr lang="en-US" dirty="0"/>
              <a:t>Update Deployment Pipeline - Parameter</a:t>
            </a:r>
          </a:p>
        </p:txBody>
      </p:sp>
      <p:sp>
        <p:nvSpPr>
          <p:cNvPr id="3" name="Content Placeholder 2">
            <a:extLst>
              <a:ext uri="{FF2B5EF4-FFF2-40B4-BE49-F238E27FC236}">
                <a16:creationId xmlns:a16="http://schemas.microsoft.com/office/drawing/2014/main" id="{21ABBF6A-5936-48A1-8D2E-5C1D21EFEE4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C77D7F6-49BD-40E3-B4AF-EEB788B9F615}"/>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017923B1-76CF-48BE-8F21-84E70CDA0880}"/>
              </a:ext>
            </a:extLst>
          </p:cNvPr>
          <p:cNvSpPr>
            <a:spLocks noGrp="1"/>
          </p:cNvSpPr>
          <p:nvPr>
            <p:ph type="sldNum" sz="quarter" idx="12"/>
          </p:nvPr>
        </p:nvSpPr>
        <p:spPr/>
        <p:txBody>
          <a:bodyPr/>
          <a:lstStyle/>
          <a:p>
            <a:fld id="{14F1411D-0280-154F-AEAC-4C20B7AA46B2}" type="slidenum">
              <a:rPr lang="nl-NL" smtClean="0"/>
              <a:t>21</a:t>
            </a:fld>
            <a:endParaRPr lang="nl-NL"/>
          </a:p>
        </p:txBody>
      </p:sp>
      <p:pic>
        <p:nvPicPr>
          <p:cNvPr id="7" name="Picture 6">
            <a:extLst>
              <a:ext uri="{FF2B5EF4-FFF2-40B4-BE49-F238E27FC236}">
                <a16:creationId xmlns:a16="http://schemas.microsoft.com/office/drawing/2014/main" id="{FBFF970C-87A6-4F0A-BCF3-B86389B29CAB}"/>
              </a:ext>
            </a:extLst>
          </p:cNvPr>
          <p:cNvPicPr>
            <a:picLocks noChangeAspect="1"/>
          </p:cNvPicPr>
          <p:nvPr/>
        </p:nvPicPr>
        <p:blipFill rotWithShape="1">
          <a:blip r:embed="rId2"/>
          <a:srcRect t="65028"/>
          <a:stretch/>
        </p:blipFill>
        <p:spPr>
          <a:xfrm>
            <a:off x="75359" y="792000"/>
            <a:ext cx="4142907" cy="1026550"/>
          </a:xfrm>
          <a:prstGeom prst="rect">
            <a:avLst/>
          </a:prstGeom>
        </p:spPr>
      </p:pic>
      <p:pic>
        <p:nvPicPr>
          <p:cNvPr id="8" name="Picture 7">
            <a:extLst>
              <a:ext uri="{FF2B5EF4-FFF2-40B4-BE49-F238E27FC236}">
                <a16:creationId xmlns:a16="http://schemas.microsoft.com/office/drawing/2014/main" id="{30A4BE45-8D56-475F-ADAD-80C294899D75}"/>
              </a:ext>
            </a:extLst>
          </p:cNvPr>
          <p:cNvPicPr>
            <a:picLocks noChangeAspect="1"/>
          </p:cNvPicPr>
          <p:nvPr/>
        </p:nvPicPr>
        <p:blipFill>
          <a:blip r:embed="rId3"/>
          <a:stretch>
            <a:fillRect/>
          </a:stretch>
        </p:blipFill>
        <p:spPr>
          <a:xfrm>
            <a:off x="2935262" y="707435"/>
            <a:ext cx="6007626" cy="2340764"/>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D8A02058-398C-46F1-84B5-5B9E0742675A}"/>
              </a:ext>
            </a:extLst>
          </p:cNvPr>
          <p:cNvCxnSpPr>
            <a:cxnSpLocks/>
          </p:cNvCxnSpPr>
          <p:nvPr/>
        </p:nvCxnSpPr>
        <p:spPr>
          <a:xfrm>
            <a:off x="2194560" y="1554480"/>
            <a:ext cx="1014307" cy="883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8447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14DE-7CC4-405C-B74A-E41A133F6422}"/>
              </a:ext>
            </a:extLst>
          </p:cNvPr>
          <p:cNvSpPr>
            <a:spLocks noGrp="1"/>
          </p:cNvSpPr>
          <p:nvPr>
            <p:ph type="title"/>
          </p:nvPr>
        </p:nvSpPr>
        <p:spPr/>
        <p:txBody>
          <a:bodyPr/>
          <a:lstStyle/>
          <a:p>
            <a:r>
              <a:rPr lang="en-US" dirty="0"/>
              <a:t>Update Deployment Pipeline - Parameter</a:t>
            </a:r>
          </a:p>
        </p:txBody>
      </p:sp>
      <p:sp>
        <p:nvSpPr>
          <p:cNvPr id="3" name="Content Placeholder 2">
            <a:extLst>
              <a:ext uri="{FF2B5EF4-FFF2-40B4-BE49-F238E27FC236}">
                <a16:creationId xmlns:a16="http://schemas.microsoft.com/office/drawing/2014/main" id="{21ABBF6A-5936-48A1-8D2E-5C1D21EFEE4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8C77D7F6-49BD-40E3-B4AF-EEB788B9F615}"/>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017923B1-76CF-48BE-8F21-84E70CDA0880}"/>
              </a:ext>
            </a:extLst>
          </p:cNvPr>
          <p:cNvSpPr>
            <a:spLocks noGrp="1"/>
          </p:cNvSpPr>
          <p:nvPr>
            <p:ph type="sldNum" sz="quarter" idx="12"/>
          </p:nvPr>
        </p:nvSpPr>
        <p:spPr/>
        <p:txBody>
          <a:bodyPr/>
          <a:lstStyle/>
          <a:p>
            <a:fld id="{14F1411D-0280-154F-AEAC-4C20B7AA46B2}" type="slidenum">
              <a:rPr lang="nl-NL" smtClean="0"/>
              <a:t>22</a:t>
            </a:fld>
            <a:endParaRPr lang="nl-NL"/>
          </a:p>
        </p:txBody>
      </p:sp>
      <p:pic>
        <p:nvPicPr>
          <p:cNvPr id="8" name="Picture 7">
            <a:extLst>
              <a:ext uri="{FF2B5EF4-FFF2-40B4-BE49-F238E27FC236}">
                <a16:creationId xmlns:a16="http://schemas.microsoft.com/office/drawing/2014/main" id="{30A4BE45-8D56-475F-ADAD-80C294899D75}"/>
              </a:ext>
            </a:extLst>
          </p:cNvPr>
          <p:cNvPicPr>
            <a:picLocks noChangeAspect="1"/>
          </p:cNvPicPr>
          <p:nvPr/>
        </p:nvPicPr>
        <p:blipFill>
          <a:blip r:embed="rId2"/>
          <a:stretch>
            <a:fillRect/>
          </a:stretch>
        </p:blipFill>
        <p:spPr>
          <a:xfrm>
            <a:off x="168913" y="792000"/>
            <a:ext cx="3743330" cy="1458522"/>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8FF58D9F-7CB6-4319-976D-B536DB502DC3}"/>
              </a:ext>
            </a:extLst>
          </p:cNvPr>
          <p:cNvPicPr>
            <a:picLocks noChangeAspect="1"/>
          </p:cNvPicPr>
          <p:nvPr/>
        </p:nvPicPr>
        <p:blipFill>
          <a:blip r:embed="rId3"/>
          <a:stretch>
            <a:fillRect/>
          </a:stretch>
        </p:blipFill>
        <p:spPr>
          <a:xfrm>
            <a:off x="1799998" y="2157380"/>
            <a:ext cx="7188968" cy="2702620"/>
          </a:xfrm>
          <a:prstGeom prst="rect">
            <a:avLst/>
          </a:prstGeom>
        </p:spPr>
      </p:pic>
    </p:spTree>
    <p:extLst>
      <p:ext uri="{BB962C8B-B14F-4D97-AF65-F5344CB8AC3E}">
        <p14:creationId xmlns:p14="http://schemas.microsoft.com/office/powerpoint/2010/main" val="2543598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7640-8E55-42E3-99FD-09EEE6A74BDC}"/>
              </a:ext>
            </a:extLst>
          </p:cNvPr>
          <p:cNvSpPr>
            <a:spLocks noGrp="1"/>
          </p:cNvSpPr>
          <p:nvPr>
            <p:ph type="title"/>
          </p:nvPr>
        </p:nvSpPr>
        <p:spPr/>
        <p:txBody>
          <a:bodyPr/>
          <a:lstStyle/>
          <a:p>
            <a:r>
              <a:rPr lang="en-US" dirty="0"/>
              <a:t>Deployment Specification</a:t>
            </a:r>
          </a:p>
        </p:txBody>
      </p:sp>
      <p:sp>
        <p:nvSpPr>
          <p:cNvPr id="3" name="Content Placeholder 2">
            <a:extLst>
              <a:ext uri="{FF2B5EF4-FFF2-40B4-BE49-F238E27FC236}">
                <a16:creationId xmlns:a16="http://schemas.microsoft.com/office/drawing/2014/main" id="{C10D15E6-AECE-4CF6-ABA8-4B0E77DEC41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71D746C-F738-437A-8D42-2793E8B463F5}"/>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CA6397B6-A2A7-4C40-B4BD-D5290FA406A2}"/>
              </a:ext>
            </a:extLst>
          </p:cNvPr>
          <p:cNvSpPr>
            <a:spLocks noGrp="1"/>
          </p:cNvSpPr>
          <p:nvPr>
            <p:ph type="sldNum" sz="quarter" idx="12"/>
          </p:nvPr>
        </p:nvSpPr>
        <p:spPr/>
        <p:txBody>
          <a:bodyPr/>
          <a:lstStyle/>
          <a:p>
            <a:fld id="{14F1411D-0280-154F-AEAC-4C20B7AA46B2}" type="slidenum">
              <a:rPr lang="nl-NL" smtClean="0"/>
              <a:t>23</a:t>
            </a:fld>
            <a:endParaRPr lang="nl-NL"/>
          </a:p>
        </p:txBody>
      </p:sp>
      <p:pic>
        <p:nvPicPr>
          <p:cNvPr id="7" name="Picture 6">
            <a:extLst>
              <a:ext uri="{FF2B5EF4-FFF2-40B4-BE49-F238E27FC236}">
                <a16:creationId xmlns:a16="http://schemas.microsoft.com/office/drawing/2014/main" id="{FC1D0C73-F19D-4BCC-85D6-A46F3F900B28}"/>
              </a:ext>
            </a:extLst>
          </p:cNvPr>
          <p:cNvPicPr>
            <a:picLocks noChangeAspect="1"/>
          </p:cNvPicPr>
          <p:nvPr/>
        </p:nvPicPr>
        <p:blipFill>
          <a:blip r:embed="rId2"/>
          <a:stretch>
            <a:fillRect/>
          </a:stretch>
        </p:blipFill>
        <p:spPr>
          <a:xfrm>
            <a:off x="720003" y="792000"/>
            <a:ext cx="6108950" cy="4014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40634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0A7640-8E55-42E3-99FD-09EEE6A74BDC}"/>
              </a:ext>
            </a:extLst>
          </p:cNvPr>
          <p:cNvSpPr>
            <a:spLocks noGrp="1"/>
          </p:cNvSpPr>
          <p:nvPr>
            <p:ph type="title"/>
          </p:nvPr>
        </p:nvSpPr>
        <p:spPr/>
        <p:txBody>
          <a:bodyPr/>
          <a:lstStyle/>
          <a:p>
            <a:r>
              <a:rPr lang="en-US" dirty="0"/>
              <a:t>Deployment Specification</a:t>
            </a:r>
          </a:p>
        </p:txBody>
      </p:sp>
      <p:sp>
        <p:nvSpPr>
          <p:cNvPr id="3" name="Content Placeholder 2">
            <a:extLst>
              <a:ext uri="{FF2B5EF4-FFF2-40B4-BE49-F238E27FC236}">
                <a16:creationId xmlns:a16="http://schemas.microsoft.com/office/drawing/2014/main" id="{C10D15E6-AECE-4CF6-ABA8-4B0E77DEC41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71D746C-F738-437A-8D42-2793E8B463F5}"/>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CA6397B6-A2A7-4C40-B4BD-D5290FA406A2}"/>
              </a:ext>
            </a:extLst>
          </p:cNvPr>
          <p:cNvSpPr>
            <a:spLocks noGrp="1"/>
          </p:cNvSpPr>
          <p:nvPr>
            <p:ph type="sldNum" sz="quarter" idx="12"/>
          </p:nvPr>
        </p:nvSpPr>
        <p:spPr/>
        <p:txBody>
          <a:bodyPr/>
          <a:lstStyle/>
          <a:p>
            <a:fld id="{14F1411D-0280-154F-AEAC-4C20B7AA46B2}" type="slidenum">
              <a:rPr lang="nl-NL" smtClean="0"/>
              <a:t>24</a:t>
            </a:fld>
            <a:endParaRPr lang="nl-NL"/>
          </a:p>
        </p:txBody>
      </p:sp>
      <p:pic>
        <p:nvPicPr>
          <p:cNvPr id="7" name="Picture 6">
            <a:extLst>
              <a:ext uri="{FF2B5EF4-FFF2-40B4-BE49-F238E27FC236}">
                <a16:creationId xmlns:a16="http://schemas.microsoft.com/office/drawing/2014/main" id="{FC1D0C73-F19D-4BCC-85D6-A46F3F900B28}"/>
              </a:ext>
            </a:extLst>
          </p:cNvPr>
          <p:cNvPicPr>
            <a:picLocks noChangeAspect="1"/>
          </p:cNvPicPr>
          <p:nvPr/>
        </p:nvPicPr>
        <p:blipFill>
          <a:blip r:embed="rId2"/>
          <a:stretch>
            <a:fillRect/>
          </a:stretch>
        </p:blipFill>
        <p:spPr>
          <a:xfrm>
            <a:off x="720003" y="936000"/>
            <a:ext cx="3455757" cy="227121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8F8DACE-C2AA-4AA4-99C7-1DD0E691429A}"/>
              </a:ext>
            </a:extLst>
          </p:cNvPr>
          <p:cNvPicPr>
            <a:picLocks noChangeAspect="1"/>
          </p:cNvPicPr>
          <p:nvPr/>
        </p:nvPicPr>
        <p:blipFill>
          <a:blip r:embed="rId3"/>
          <a:stretch>
            <a:fillRect/>
          </a:stretch>
        </p:blipFill>
        <p:spPr>
          <a:xfrm>
            <a:off x="3727199" y="288000"/>
            <a:ext cx="5124840" cy="45464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3622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CD54A-F9C6-4472-86BF-5906878DDDC9}"/>
              </a:ext>
            </a:extLst>
          </p:cNvPr>
          <p:cNvSpPr>
            <a:spLocks noGrp="1"/>
          </p:cNvSpPr>
          <p:nvPr>
            <p:ph type="title"/>
          </p:nvPr>
        </p:nvSpPr>
        <p:spPr/>
        <p:txBody>
          <a:bodyPr/>
          <a:lstStyle/>
          <a:p>
            <a:r>
              <a:rPr lang="en-US" dirty="0"/>
              <a:t>Run Deployment Pipeline</a:t>
            </a:r>
          </a:p>
        </p:txBody>
      </p:sp>
      <p:sp>
        <p:nvSpPr>
          <p:cNvPr id="3" name="Content Placeholder 2">
            <a:extLst>
              <a:ext uri="{FF2B5EF4-FFF2-40B4-BE49-F238E27FC236}">
                <a16:creationId xmlns:a16="http://schemas.microsoft.com/office/drawing/2014/main" id="{F334BA8A-2324-4BE4-9B37-9EBB9C6F27B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B5F10D5-378C-406B-B679-3899004B983D}"/>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93329A7D-4264-4CB1-B0E3-158B128089E7}"/>
              </a:ext>
            </a:extLst>
          </p:cNvPr>
          <p:cNvSpPr>
            <a:spLocks noGrp="1"/>
          </p:cNvSpPr>
          <p:nvPr>
            <p:ph type="sldNum" sz="quarter" idx="12"/>
          </p:nvPr>
        </p:nvSpPr>
        <p:spPr/>
        <p:txBody>
          <a:bodyPr/>
          <a:lstStyle/>
          <a:p>
            <a:fld id="{14F1411D-0280-154F-AEAC-4C20B7AA46B2}" type="slidenum">
              <a:rPr lang="nl-NL" smtClean="0"/>
              <a:t>25</a:t>
            </a:fld>
            <a:endParaRPr lang="nl-NL"/>
          </a:p>
        </p:txBody>
      </p:sp>
      <p:pic>
        <p:nvPicPr>
          <p:cNvPr id="7" name="Picture 6">
            <a:extLst>
              <a:ext uri="{FF2B5EF4-FFF2-40B4-BE49-F238E27FC236}">
                <a16:creationId xmlns:a16="http://schemas.microsoft.com/office/drawing/2014/main" id="{784F0470-C6A6-49AF-8DEE-D992A647864A}"/>
              </a:ext>
            </a:extLst>
          </p:cNvPr>
          <p:cNvPicPr>
            <a:picLocks noChangeAspect="1"/>
          </p:cNvPicPr>
          <p:nvPr/>
        </p:nvPicPr>
        <p:blipFill>
          <a:blip r:embed="rId2"/>
          <a:stretch>
            <a:fillRect/>
          </a:stretch>
        </p:blipFill>
        <p:spPr>
          <a:xfrm>
            <a:off x="719999" y="685778"/>
            <a:ext cx="7710749" cy="4169722"/>
          </a:xfrm>
          <a:prstGeom prst="rect">
            <a:avLst/>
          </a:prstGeom>
        </p:spPr>
      </p:pic>
    </p:spTree>
    <p:extLst>
      <p:ext uri="{BB962C8B-B14F-4D97-AF65-F5344CB8AC3E}">
        <p14:creationId xmlns:p14="http://schemas.microsoft.com/office/powerpoint/2010/main" val="20376220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DE60D-08D7-4C2E-891A-054D480D5EB8}"/>
              </a:ext>
            </a:extLst>
          </p:cNvPr>
          <p:cNvSpPr>
            <a:spLocks noGrp="1"/>
          </p:cNvSpPr>
          <p:nvPr>
            <p:ph type="title"/>
          </p:nvPr>
        </p:nvSpPr>
        <p:spPr/>
        <p:txBody>
          <a:bodyPr/>
          <a:lstStyle/>
          <a:p>
            <a:r>
              <a:rPr lang="en-US" dirty="0"/>
              <a:t>When Deployment is Complete …</a:t>
            </a:r>
          </a:p>
        </p:txBody>
      </p:sp>
      <p:sp>
        <p:nvSpPr>
          <p:cNvPr id="3" name="Content Placeholder 2">
            <a:extLst>
              <a:ext uri="{FF2B5EF4-FFF2-40B4-BE49-F238E27FC236}">
                <a16:creationId xmlns:a16="http://schemas.microsoft.com/office/drawing/2014/main" id="{6E8D8B31-06AF-4F4C-ADF8-955CA828E24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DE4E620-4CFD-44AC-9654-7F3311909B97}"/>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35609C18-BF5A-4D27-BF80-E97C02ACC456}"/>
              </a:ext>
            </a:extLst>
          </p:cNvPr>
          <p:cNvSpPr>
            <a:spLocks noGrp="1"/>
          </p:cNvSpPr>
          <p:nvPr>
            <p:ph type="sldNum" sz="quarter" idx="12"/>
          </p:nvPr>
        </p:nvSpPr>
        <p:spPr/>
        <p:txBody>
          <a:bodyPr/>
          <a:lstStyle/>
          <a:p>
            <a:fld id="{14F1411D-0280-154F-AEAC-4C20B7AA46B2}" type="slidenum">
              <a:rPr lang="nl-NL" smtClean="0"/>
              <a:t>26</a:t>
            </a:fld>
            <a:endParaRPr lang="nl-NL"/>
          </a:p>
        </p:txBody>
      </p:sp>
      <p:pic>
        <p:nvPicPr>
          <p:cNvPr id="7" name="Picture 6">
            <a:extLst>
              <a:ext uri="{FF2B5EF4-FFF2-40B4-BE49-F238E27FC236}">
                <a16:creationId xmlns:a16="http://schemas.microsoft.com/office/drawing/2014/main" id="{2390759D-78D3-418E-9BA2-918AF9C1146B}"/>
              </a:ext>
            </a:extLst>
          </p:cNvPr>
          <p:cNvPicPr>
            <a:picLocks noChangeAspect="1"/>
          </p:cNvPicPr>
          <p:nvPr/>
        </p:nvPicPr>
        <p:blipFill>
          <a:blip r:embed="rId2"/>
          <a:stretch>
            <a:fillRect/>
          </a:stretch>
        </p:blipFill>
        <p:spPr>
          <a:xfrm>
            <a:off x="1282543" y="860510"/>
            <a:ext cx="4630577" cy="38978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36041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87E5A-C52A-4365-82CB-A5DFAA2ACCD0}"/>
              </a:ext>
            </a:extLst>
          </p:cNvPr>
          <p:cNvSpPr>
            <a:spLocks noGrp="1"/>
          </p:cNvSpPr>
          <p:nvPr>
            <p:ph type="title"/>
          </p:nvPr>
        </p:nvSpPr>
        <p:spPr>
          <a:xfrm>
            <a:off x="719999" y="288000"/>
            <a:ext cx="6624000" cy="504000"/>
          </a:xfrm>
        </p:spPr>
        <p:txBody>
          <a:bodyPr anchor="ctr">
            <a:normAutofit/>
          </a:bodyPr>
          <a:lstStyle/>
          <a:p>
            <a:r>
              <a:rPr lang="en-US" dirty="0"/>
              <a:t>Requirements (not shown in demo)</a:t>
            </a:r>
          </a:p>
        </p:txBody>
      </p:sp>
      <p:sp>
        <p:nvSpPr>
          <p:cNvPr id="4" name="Footer Placeholder 3">
            <a:extLst>
              <a:ext uri="{FF2B5EF4-FFF2-40B4-BE49-F238E27FC236}">
                <a16:creationId xmlns:a16="http://schemas.microsoft.com/office/drawing/2014/main" id="{9A6014B7-E2B5-4F7E-BF4A-351067A84C61}"/>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AF5FA56D-A3D5-457C-9C78-0FB629F1E6A6}"/>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smtClean="0"/>
              <a:pPr>
                <a:spcAft>
                  <a:spcPts val="600"/>
                </a:spcAft>
              </a:pPr>
              <a:t>27</a:t>
            </a:fld>
            <a:endParaRPr lang="nl-NL"/>
          </a:p>
        </p:txBody>
      </p:sp>
      <p:sp>
        <p:nvSpPr>
          <p:cNvPr id="11" name="Text Placeholder 5">
            <a:extLst>
              <a:ext uri="{FF2B5EF4-FFF2-40B4-BE49-F238E27FC236}">
                <a16:creationId xmlns:a16="http://schemas.microsoft.com/office/drawing/2014/main" id="{7DA0CE27-3246-B0A5-BBEA-53080C9D88C9}"/>
              </a:ext>
            </a:extLst>
          </p:cNvPr>
          <p:cNvSpPr>
            <a:spLocks noGrp="1"/>
          </p:cNvSpPr>
          <p:nvPr>
            <p:ph type="body" idx="13"/>
          </p:nvPr>
        </p:nvSpPr>
        <p:spPr>
          <a:xfrm>
            <a:off x="719998" y="936000"/>
            <a:ext cx="6623999" cy="288000"/>
          </a:xfrm>
        </p:spPr>
        <p:txBody>
          <a:bodyPr/>
          <a:lstStyle/>
          <a:p>
            <a:endParaRPr lang="en-US" dirty="0"/>
          </a:p>
        </p:txBody>
      </p:sp>
      <p:graphicFrame>
        <p:nvGraphicFramePr>
          <p:cNvPr id="7" name="Content Placeholder 2">
            <a:extLst>
              <a:ext uri="{FF2B5EF4-FFF2-40B4-BE49-F238E27FC236}">
                <a16:creationId xmlns:a16="http://schemas.microsoft.com/office/drawing/2014/main" id="{74F48E38-27DA-634F-D6C1-42839F45BBAC}"/>
              </a:ext>
            </a:extLst>
          </p:cNvPr>
          <p:cNvGraphicFramePr>
            <a:graphicFrameLocks noGrp="1"/>
          </p:cNvGraphicFramePr>
          <p:nvPr>
            <p:ph idx="1"/>
            <p:extLst>
              <p:ext uri="{D42A27DB-BD31-4B8C-83A1-F6EECF244321}">
                <p14:modId xmlns:p14="http://schemas.microsoft.com/office/powerpoint/2010/main" val="1574937028"/>
              </p:ext>
            </p:extLst>
          </p:nvPr>
        </p:nvGraphicFramePr>
        <p:xfrm>
          <a:off x="720003" y="1224000"/>
          <a:ext cx="6623999" cy="349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452289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071E00B-C406-4859-8482-93B2A05241CA}"/>
              </a:ext>
            </a:extLst>
          </p:cNvPr>
          <p:cNvSpPr/>
          <p:nvPr/>
        </p:nvSpPr>
        <p:spPr>
          <a:xfrm>
            <a:off x="1917292" y="1386890"/>
            <a:ext cx="5426708" cy="328583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111E8-01C6-4997-BEA1-7391E5052A2D}"/>
              </a:ext>
            </a:extLst>
          </p:cNvPr>
          <p:cNvSpPr>
            <a:spLocks noGrp="1"/>
          </p:cNvSpPr>
          <p:nvPr>
            <p:ph type="title"/>
          </p:nvPr>
        </p:nvSpPr>
        <p:spPr/>
        <p:txBody>
          <a:bodyPr/>
          <a:lstStyle/>
          <a:p>
            <a:r>
              <a:rPr lang="en-US" dirty="0"/>
              <a:t>OCI DevOps Projects</a:t>
            </a:r>
          </a:p>
        </p:txBody>
      </p:sp>
      <p:sp>
        <p:nvSpPr>
          <p:cNvPr id="4" name="Footer Placeholder 3">
            <a:extLst>
              <a:ext uri="{FF2B5EF4-FFF2-40B4-BE49-F238E27FC236}">
                <a16:creationId xmlns:a16="http://schemas.microsoft.com/office/drawing/2014/main" id="{722BD895-EAFB-4BEF-B98D-D0E1AB1DDE5E}"/>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D06E4EA6-B93F-4631-9B96-DE9C0A91D604}"/>
              </a:ext>
            </a:extLst>
          </p:cNvPr>
          <p:cNvSpPr>
            <a:spLocks noGrp="1"/>
          </p:cNvSpPr>
          <p:nvPr>
            <p:ph type="sldNum" sz="quarter" idx="12"/>
          </p:nvPr>
        </p:nvSpPr>
        <p:spPr/>
        <p:txBody>
          <a:bodyPr/>
          <a:lstStyle/>
          <a:p>
            <a:fld id="{14F1411D-0280-154F-AEAC-4C20B7AA46B2}" type="slidenum">
              <a:rPr lang="nl-NL" smtClean="0"/>
              <a:t>28</a:t>
            </a:fld>
            <a:endParaRPr lang="nl-NL"/>
          </a:p>
        </p:txBody>
      </p:sp>
      <p:pic>
        <p:nvPicPr>
          <p:cNvPr id="6" name="Snagit_SNG875">
            <a:extLst>
              <a:ext uri="{FF2B5EF4-FFF2-40B4-BE49-F238E27FC236}">
                <a16:creationId xmlns:a16="http://schemas.microsoft.com/office/drawing/2014/main" id="{54340792-DBDD-431A-B58A-4AF3B0B76D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23170" y="1971675"/>
            <a:ext cx="953814" cy="912085"/>
          </a:xfrm>
          <a:prstGeom prst="rect">
            <a:avLst/>
          </a:prstGeom>
        </p:spPr>
      </p:pic>
      <p:pic>
        <p:nvPicPr>
          <p:cNvPr id="7" name="Picture 6">
            <a:extLst>
              <a:ext uri="{FF2B5EF4-FFF2-40B4-BE49-F238E27FC236}">
                <a16:creationId xmlns:a16="http://schemas.microsoft.com/office/drawing/2014/main" id="{6A2255A0-6094-4301-BE73-D25EA624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960" y="792000"/>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3CE6C3A-538F-452C-A386-4DD67BAA7862}"/>
              </a:ext>
            </a:extLst>
          </p:cNvPr>
          <p:cNvSpPr txBox="1"/>
          <p:nvPr/>
        </p:nvSpPr>
        <p:spPr>
          <a:xfrm>
            <a:off x="3530933" y="273328"/>
            <a:ext cx="1002128" cy="600164"/>
          </a:xfrm>
          <a:prstGeom prst="rect">
            <a:avLst/>
          </a:prstGeom>
          <a:noFill/>
        </p:spPr>
        <p:txBody>
          <a:bodyPr wrap="square" lIns="0" tIns="0" rIns="0" bIns="0" rtlCol="0">
            <a:spAutoFit/>
          </a:bodyPr>
          <a:lstStyle/>
          <a:p>
            <a:pPr algn="ctr"/>
            <a:r>
              <a:rPr lang="en-US" sz="1300" dirty="0"/>
              <a:t>generic artifact registry</a:t>
            </a:r>
          </a:p>
        </p:txBody>
      </p:sp>
      <p:pic>
        <p:nvPicPr>
          <p:cNvPr id="12" name="Picture 11">
            <a:extLst>
              <a:ext uri="{FF2B5EF4-FFF2-40B4-BE49-F238E27FC236}">
                <a16:creationId xmlns:a16="http://schemas.microsoft.com/office/drawing/2014/main" id="{A92C6C6E-C124-46BE-9661-0188791C8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3095" y="792000"/>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6CE80A0-9BB3-4827-90C1-AF8531CEB6BC}"/>
              </a:ext>
            </a:extLst>
          </p:cNvPr>
          <p:cNvSpPr txBox="1"/>
          <p:nvPr/>
        </p:nvSpPr>
        <p:spPr>
          <a:xfrm>
            <a:off x="4822068" y="273328"/>
            <a:ext cx="1002128" cy="600164"/>
          </a:xfrm>
          <a:prstGeom prst="rect">
            <a:avLst/>
          </a:prstGeom>
          <a:noFill/>
        </p:spPr>
        <p:txBody>
          <a:bodyPr wrap="square" lIns="0" tIns="0" rIns="0" bIns="0" rtlCol="0">
            <a:spAutoFit/>
          </a:bodyPr>
          <a:lstStyle/>
          <a:p>
            <a:pPr algn="ctr"/>
            <a:r>
              <a:rPr lang="en-US" sz="1300" dirty="0"/>
              <a:t>container image registry</a:t>
            </a:r>
          </a:p>
        </p:txBody>
      </p:sp>
      <p:sp>
        <p:nvSpPr>
          <p:cNvPr id="14" name="Rectangle: Rounded Corners 13">
            <a:extLst>
              <a:ext uri="{FF2B5EF4-FFF2-40B4-BE49-F238E27FC236}">
                <a16:creationId xmlns:a16="http://schemas.microsoft.com/office/drawing/2014/main" id="{83ED588F-4FB7-4A08-A070-242CB9F71F87}"/>
              </a:ext>
            </a:extLst>
          </p:cNvPr>
          <p:cNvSpPr/>
          <p:nvPr/>
        </p:nvSpPr>
        <p:spPr>
          <a:xfrm>
            <a:off x="5824196" y="3397158"/>
            <a:ext cx="1284527" cy="40792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pic>
        <p:nvPicPr>
          <p:cNvPr id="15" name="Picture 2">
            <a:extLst>
              <a:ext uri="{FF2B5EF4-FFF2-40B4-BE49-F238E27FC236}">
                <a16:creationId xmlns:a16="http://schemas.microsoft.com/office/drawing/2014/main" id="{925A1650-E83F-42DB-B5CD-E63A5C01B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894" y="3772609"/>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FD0092F-3413-48DA-A83C-8CCD57537A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055" y="2866715"/>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D4381DBA-C016-44A5-8F9B-5C3FC2D33D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4575" y="3332391"/>
            <a:ext cx="600075" cy="6000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05005DC1-DAA1-4FA7-8AD1-0929F2FA4F74}"/>
              </a:ext>
            </a:extLst>
          </p:cNvPr>
          <p:cNvCxnSpPr/>
          <p:nvPr/>
        </p:nvCxnSpPr>
        <p:spPr>
          <a:xfrm flipV="1">
            <a:off x="7108723" y="3166752"/>
            <a:ext cx="806776" cy="300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32E2CB-2676-4E94-8249-1FA140952187}"/>
              </a:ext>
            </a:extLst>
          </p:cNvPr>
          <p:cNvCxnSpPr>
            <a:cxnSpLocks/>
            <a:stCxn id="14" idx="3"/>
          </p:cNvCxnSpPr>
          <p:nvPr/>
        </p:nvCxnSpPr>
        <p:spPr>
          <a:xfrm flipV="1">
            <a:off x="7108723" y="3558643"/>
            <a:ext cx="841079" cy="42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26F6DA-A30A-4A3D-9848-F6B811B95790}"/>
              </a:ext>
            </a:extLst>
          </p:cNvPr>
          <p:cNvCxnSpPr>
            <a:cxnSpLocks/>
          </p:cNvCxnSpPr>
          <p:nvPr/>
        </p:nvCxnSpPr>
        <p:spPr>
          <a:xfrm>
            <a:off x="7108723" y="3761209"/>
            <a:ext cx="841079" cy="189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89A3F04-C33D-4775-AE22-670CB8854ADD}"/>
              </a:ext>
            </a:extLst>
          </p:cNvPr>
          <p:cNvCxnSpPr/>
          <p:nvPr/>
        </p:nvCxnSpPr>
        <p:spPr>
          <a:xfrm rot="16200000" flipH="1">
            <a:off x="6078339" y="2898512"/>
            <a:ext cx="752281" cy="245010"/>
          </a:xfrm>
          <a:prstGeom prst="bentConnector3">
            <a:avLst>
              <a:gd name="adj1" fmla="val 5562"/>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Freeform: Shape 43">
            <a:extLst>
              <a:ext uri="{FF2B5EF4-FFF2-40B4-BE49-F238E27FC236}">
                <a16:creationId xmlns:a16="http://schemas.microsoft.com/office/drawing/2014/main" id="{31044380-8717-41BD-B46F-0FC29675A379}"/>
              </a:ext>
            </a:extLst>
          </p:cNvPr>
          <p:cNvSpPr/>
          <p:nvPr/>
        </p:nvSpPr>
        <p:spPr>
          <a:xfrm>
            <a:off x="5506039" y="1149461"/>
            <a:ext cx="629290" cy="816991"/>
          </a:xfrm>
          <a:custGeom>
            <a:avLst/>
            <a:gdLst>
              <a:gd name="connsiteX0" fmla="*/ 609626 w 629290"/>
              <a:gd name="connsiteY0" fmla="*/ 816991 h 816991"/>
              <a:gd name="connsiteX1" fmla="*/ 26 w 629290"/>
              <a:gd name="connsiteY1" fmla="*/ 913 h 816991"/>
              <a:gd name="connsiteX2" fmla="*/ 629290 w 629290"/>
              <a:gd name="connsiteY2" fmla="*/ 689171 h 816991"/>
            </a:gdLst>
            <a:ahLst/>
            <a:cxnLst>
              <a:cxn ang="0">
                <a:pos x="connsiteX0" y="connsiteY0"/>
              </a:cxn>
              <a:cxn ang="0">
                <a:pos x="connsiteX1" y="connsiteY1"/>
              </a:cxn>
              <a:cxn ang="0">
                <a:pos x="connsiteX2" y="connsiteY2"/>
              </a:cxn>
            </a:cxnLst>
            <a:rect l="l" t="t" r="r" b="b"/>
            <a:pathLst>
              <a:path w="629290" h="816991">
                <a:moveTo>
                  <a:pt x="609626" y="816991"/>
                </a:moveTo>
                <a:cubicBezTo>
                  <a:pt x="303187" y="419603"/>
                  <a:pt x="-3251" y="22216"/>
                  <a:pt x="26" y="913"/>
                </a:cubicBezTo>
                <a:cubicBezTo>
                  <a:pt x="3303" y="-20390"/>
                  <a:pt x="316296" y="334390"/>
                  <a:pt x="629290" y="68917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CD9125B4-6016-4191-83EB-03BFF2FE7C23}"/>
              </a:ext>
            </a:extLst>
          </p:cNvPr>
          <p:cNvSpPr/>
          <p:nvPr/>
        </p:nvSpPr>
        <p:spPr>
          <a:xfrm>
            <a:off x="4177891" y="1265421"/>
            <a:ext cx="1691967" cy="995998"/>
          </a:xfrm>
          <a:custGeom>
            <a:avLst/>
            <a:gdLst>
              <a:gd name="connsiteX0" fmla="*/ 1691967 w 1691967"/>
              <a:gd name="connsiteY0" fmla="*/ 995998 h 995998"/>
              <a:gd name="connsiteX1" fmla="*/ 819 w 1691967"/>
              <a:gd name="connsiteY1" fmla="*/ 2940 h 995998"/>
              <a:gd name="connsiteX2" fmla="*/ 1514986 w 1691967"/>
              <a:gd name="connsiteY2" fmla="*/ 750192 h 995998"/>
            </a:gdLst>
            <a:ahLst/>
            <a:cxnLst>
              <a:cxn ang="0">
                <a:pos x="connsiteX0" y="connsiteY0"/>
              </a:cxn>
              <a:cxn ang="0">
                <a:pos x="connsiteX1" y="connsiteY1"/>
              </a:cxn>
              <a:cxn ang="0">
                <a:pos x="connsiteX2" y="connsiteY2"/>
              </a:cxn>
            </a:cxnLst>
            <a:rect l="l" t="t" r="r" b="b"/>
            <a:pathLst>
              <a:path w="1691967" h="995998">
                <a:moveTo>
                  <a:pt x="1691967" y="995998"/>
                </a:moveTo>
                <a:cubicBezTo>
                  <a:pt x="861141" y="519953"/>
                  <a:pt x="30316" y="43908"/>
                  <a:pt x="819" y="2940"/>
                </a:cubicBezTo>
                <a:cubicBezTo>
                  <a:pt x="-28678" y="-38028"/>
                  <a:pt x="743154" y="356082"/>
                  <a:pt x="1514986" y="75019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67FB6F69-83EA-482F-BB2D-4A5EFACFA69F}"/>
              </a:ext>
            </a:extLst>
          </p:cNvPr>
          <p:cNvSpPr txBox="1"/>
          <p:nvPr/>
        </p:nvSpPr>
        <p:spPr>
          <a:xfrm>
            <a:off x="2362343" y="1491635"/>
            <a:ext cx="1168590" cy="200055"/>
          </a:xfrm>
          <a:prstGeom prst="rect">
            <a:avLst/>
          </a:prstGeom>
          <a:noFill/>
        </p:spPr>
        <p:txBody>
          <a:bodyPr wrap="none" lIns="0" tIns="0" rIns="0" bIns="0" rtlCol="0">
            <a:spAutoFit/>
          </a:bodyPr>
          <a:lstStyle/>
          <a:p>
            <a:r>
              <a:rPr lang="en-US" sz="1300" dirty="0"/>
              <a:t>DevOps Project</a:t>
            </a:r>
          </a:p>
        </p:txBody>
      </p:sp>
      <p:pic>
        <p:nvPicPr>
          <p:cNvPr id="10" name="Picture 9">
            <a:extLst>
              <a:ext uri="{FF2B5EF4-FFF2-40B4-BE49-F238E27FC236}">
                <a16:creationId xmlns:a16="http://schemas.microsoft.com/office/drawing/2014/main" id="{0B4BE5D0-370C-4C41-8424-8EEADD1B51DF}"/>
              </a:ext>
            </a:extLst>
          </p:cNvPr>
          <p:cNvPicPr>
            <a:picLocks noChangeAspect="1"/>
          </p:cNvPicPr>
          <p:nvPr/>
        </p:nvPicPr>
        <p:blipFill>
          <a:blip r:embed="rId7"/>
          <a:stretch>
            <a:fillRect/>
          </a:stretch>
        </p:blipFill>
        <p:spPr>
          <a:xfrm>
            <a:off x="7476092" y="154577"/>
            <a:ext cx="1390063" cy="18118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331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B071E00B-C406-4859-8482-93B2A05241CA}"/>
              </a:ext>
            </a:extLst>
          </p:cNvPr>
          <p:cNvSpPr/>
          <p:nvPr/>
        </p:nvSpPr>
        <p:spPr>
          <a:xfrm>
            <a:off x="1917292" y="1386890"/>
            <a:ext cx="5426708" cy="328583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7111E8-01C6-4997-BEA1-7391E5052A2D}"/>
              </a:ext>
            </a:extLst>
          </p:cNvPr>
          <p:cNvSpPr>
            <a:spLocks noGrp="1"/>
          </p:cNvSpPr>
          <p:nvPr>
            <p:ph type="title"/>
          </p:nvPr>
        </p:nvSpPr>
        <p:spPr/>
        <p:txBody>
          <a:bodyPr/>
          <a:lstStyle/>
          <a:p>
            <a:r>
              <a:rPr lang="en-US" dirty="0"/>
              <a:t>OCI DevOps Projects</a:t>
            </a:r>
          </a:p>
        </p:txBody>
      </p:sp>
      <p:sp>
        <p:nvSpPr>
          <p:cNvPr id="4" name="Footer Placeholder 3">
            <a:extLst>
              <a:ext uri="{FF2B5EF4-FFF2-40B4-BE49-F238E27FC236}">
                <a16:creationId xmlns:a16="http://schemas.microsoft.com/office/drawing/2014/main" id="{722BD895-EAFB-4BEF-B98D-D0E1AB1DDE5E}"/>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D06E4EA6-B93F-4631-9B96-DE9C0A91D604}"/>
              </a:ext>
            </a:extLst>
          </p:cNvPr>
          <p:cNvSpPr>
            <a:spLocks noGrp="1"/>
          </p:cNvSpPr>
          <p:nvPr>
            <p:ph type="sldNum" sz="quarter" idx="12"/>
          </p:nvPr>
        </p:nvSpPr>
        <p:spPr/>
        <p:txBody>
          <a:bodyPr/>
          <a:lstStyle/>
          <a:p>
            <a:fld id="{14F1411D-0280-154F-AEAC-4C20B7AA46B2}" type="slidenum">
              <a:rPr lang="nl-NL" smtClean="0"/>
              <a:t>29</a:t>
            </a:fld>
            <a:endParaRPr lang="nl-NL"/>
          </a:p>
        </p:txBody>
      </p:sp>
      <p:pic>
        <p:nvPicPr>
          <p:cNvPr id="6" name="Snagit_SNG875">
            <a:extLst>
              <a:ext uri="{FF2B5EF4-FFF2-40B4-BE49-F238E27FC236}">
                <a16:creationId xmlns:a16="http://schemas.microsoft.com/office/drawing/2014/main" id="{54340792-DBDD-431A-B58A-4AF3B0B76D4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23170" y="1971675"/>
            <a:ext cx="953814" cy="912085"/>
          </a:xfrm>
          <a:prstGeom prst="rect">
            <a:avLst/>
          </a:prstGeom>
        </p:spPr>
      </p:pic>
      <p:pic>
        <p:nvPicPr>
          <p:cNvPr id="7" name="Picture 6">
            <a:extLst>
              <a:ext uri="{FF2B5EF4-FFF2-40B4-BE49-F238E27FC236}">
                <a16:creationId xmlns:a16="http://schemas.microsoft.com/office/drawing/2014/main" id="{6A2255A0-6094-4301-BE73-D25EA6249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1960" y="792000"/>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3C09648-6FED-46B8-9534-3D8777162974}"/>
              </a:ext>
            </a:extLst>
          </p:cNvPr>
          <p:cNvSpPr txBox="1"/>
          <p:nvPr/>
        </p:nvSpPr>
        <p:spPr>
          <a:xfrm>
            <a:off x="2362343" y="1491635"/>
            <a:ext cx="1168590" cy="200055"/>
          </a:xfrm>
          <a:prstGeom prst="rect">
            <a:avLst/>
          </a:prstGeom>
          <a:noFill/>
        </p:spPr>
        <p:txBody>
          <a:bodyPr wrap="none" lIns="0" tIns="0" rIns="0" bIns="0" rtlCol="0">
            <a:spAutoFit/>
          </a:bodyPr>
          <a:lstStyle/>
          <a:p>
            <a:r>
              <a:rPr lang="en-US" sz="1300" dirty="0"/>
              <a:t>DevOps Project</a:t>
            </a:r>
          </a:p>
        </p:txBody>
      </p:sp>
      <p:sp>
        <p:nvSpPr>
          <p:cNvPr id="11" name="TextBox 10">
            <a:extLst>
              <a:ext uri="{FF2B5EF4-FFF2-40B4-BE49-F238E27FC236}">
                <a16:creationId xmlns:a16="http://schemas.microsoft.com/office/drawing/2014/main" id="{93CE6C3A-538F-452C-A386-4DD67BAA7862}"/>
              </a:ext>
            </a:extLst>
          </p:cNvPr>
          <p:cNvSpPr txBox="1"/>
          <p:nvPr/>
        </p:nvSpPr>
        <p:spPr>
          <a:xfrm>
            <a:off x="3530933" y="273328"/>
            <a:ext cx="1002128" cy="600164"/>
          </a:xfrm>
          <a:prstGeom prst="rect">
            <a:avLst/>
          </a:prstGeom>
          <a:noFill/>
        </p:spPr>
        <p:txBody>
          <a:bodyPr wrap="square" lIns="0" tIns="0" rIns="0" bIns="0" rtlCol="0">
            <a:spAutoFit/>
          </a:bodyPr>
          <a:lstStyle/>
          <a:p>
            <a:pPr algn="ctr"/>
            <a:r>
              <a:rPr lang="en-US" sz="1300" dirty="0"/>
              <a:t>generic artifact registry</a:t>
            </a:r>
          </a:p>
        </p:txBody>
      </p:sp>
      <p:pic>
        <p:nvPicPr>
          <p:cNvPr id="12" name="Picture 11">
            <a:extLst>
              <a:ext uri="{FF2B5EF4-FFF2-40B4-BE49-F238E27FC236}">
                <a16:creationId xmlns:a16="http://schemas.microsoft.com/office/drawing/2014/main" id="{A92C6C6E-C124-46BE-9661-0188791C8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3095" y="792000"/>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A6CE80A0-9BB3-4827-90C1-AF8531CEB6BC}"/>
              </a:ext>
            </a:extLst>
          </p:cNvPr>
          <p:cNvSpPr txBox="1"/>
          <p:nvPr/>
        </p:nvSpPr>
        <p:spPr>
          <a:xfrm>
            <a:off x="4822068" y="273328"/>
            <a:ext cx="1002128" cy="600164"/>
          </a:xfrm>
          <a:prstGeom prst="rect">
            <a:avLst/>
          </a:prstGeom>
          <a:noFill/>
        </p:spPr>
        <p:txBody>
          <a:bodyPr wrap="square" lIns="0" tIns="0" rIns="0" bIns="0" rtlCol="0">
            <a:spAutoFit/>
          </a:bodyPr>
          <a:lstStyle/>
          <a:p>
            <a:pPr algn="ctr"/>
            <a:r>
              <a:rPr lang="en-US" sz="1300" dirty="0"/>
              <a:t>container image registry</a:t>
            </a:r>
          </a:p>
        </p:txBody>
      </p:sp>
      <p:sp>
        <p:nvSpPr>
          <p:cNvPr id="14" name="Rectangle: Rounded Corners 13">
            <a:extLst>
              <a:ext uri="{FF2B5EF4-FFF2-40B4-BE49-F238E27FC236}">
                <a16:creationId xmlns:a16="http://schemas.microsoft.com/office/drawing/2014/main" id="{83ED588F-4FB7-4A08-A070-242CB9F71F87}"/>
              </a:ext>
            </a:extLst>
          </p:cNvPr>
          <p:cNvSpPr/>
          <p:nvPr/>
        </p:nvSpPr>
        <p:spPr>
          <a:xfrm>
            <a:off x="5824196" y="3397158"/>
            <a:ext cx="1284527" cy="40792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Environment</a:t>
            </a:r>
          </a:p>
        </p:txBody>
      </p:sp>
      <p:pic>
        <p:nvPicPr>
          <p:cNvPr id="15" name="Picture 2">
            <a:extLst>
              <a:ext uri="{FF2B5EF4-FFF2-40B4-BE49-F238E27FC236}">
                <a16:creationId xmlns:a16="http://schemas.microsoft.com/office/drawing/2014/main" id="{925A1650-E83F-42DB-B5CD-E63A5C01B1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894" y="3772609"/>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a:extLst>
              <a:ext uri="{FF2B5EF4-FFF2-40B4-BE49-F238E27FC236}">
                <a16:creationId xmlns:a16="http://schemas.microsoft.com/office/drawing/2014/main" id="{CFD0092F-3413-48DA-A83C-8CCD57537A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055" y="2866715"/>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a:extLst>
              <a:ext uri="{FF2B5EF4-FFF2-40B4-BE49-F238E27FC236}">
                <a16:creationId xmlns:a16="http://schemas.microsoft.com/office/drawing/2014/main" id="{D4381DBA-C016-44A5-8F9B-5C3FC2D33D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4575" y="3332391"/>
            <a:ext cx="600075" cy="600075"/>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a:extLst>
              <a:ext uri="{FF2B5EF4-FFF2-40B4-BE49-F238E27FC236}">
                <a16:creationId xmlns:a16="http://schemas.microsoft.com/office/drawing/2014/main" id="{05005DC1-DAA1-4FA7-8AD1-0929F2FA4F74}"/>
              </a:ext>
            </a:extLst>
          </p:cNvPr>
          <p:cNvCxnSpPr/>
          <p:nvPr/>
        </p:nvCxnSpPr>
        <p:spPr>
          <a:xfrm flipV="1">
            <a:off x="7108723" y="3166752"/>
            <a:ext cx="806776" cy="300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232E2CB-2676-4E94-8249-1FA140952187}"/>
              </a:ext>
            </a:extLst>
          </p:cNvPr>
          <p:cNvCxnSpPr>
            <a:cxnSpLocks/>
            <a:stCxn id="14" idx="3"/>
          </p:cNvCxnSpPr>
          <p:nvPr/>
        </p:nvCxnSpPr>
        <p:spPr>
          <a:xfrm flipV="1">
            <a:off x="7108723" y="3558643"/>
            <a:ext cx="841079" cy="42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126F6DA-A30A-4A3D-9848-F6B811B95790}"/>
              </a:ext>
            </a:extLst>
          </p:cNvPr>
          <p:cNvCxnSpPr>
            <a:cxnSpLocks/>
          </p:cNvCxnSpPr>
          <p:nvPr/>
        </p:nvCxnSpPr>
        <p:spPr>
          <a:xfrm>
            <a:off x="7108723" y="3761209"/>
            <a:ext cx="841079" cy="189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389A3F04-C33D-4775-AE22-670CB8854ADD}"/>
              </a:ext>
            </a:extLst>
          </p:cNvPr>
          <p:cNvCxnSpPr/>
          <p:nvPr/>
        </p:nvCxnSpPr>
        <p:spPr>
          <a:xfrm rot="16200000" flipH="1">
            <a:off x="6078339" y="2898512"/>
            <a:ext cx="752281" cy="245010"/>
          </a:xfrm>
          <a:prstGeom prst="bentConnector3">
            <a:avLst>
              <a:gd name="adj1" fmla="val 556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8" name="Snagit_SNG877">
            <a:extLst>
              <a:ext uri="{FF2B5EF4-FFF2-40B4-BE49-F238E27FC236}">
                <a16:creationId xmlns:a16="http://schemas.microsoft.com/office/drawing/2014/main" id="{104FD43D-FE64-496D-AC6E-DF2076B8EFF9}"/>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23595" y="2671260"/>
            <a:ext cx="964082" cy="728799"/>
          </a:xfrm>
          <a:prstGeom prst="rect">
            <a:avLst/>
          </a:prstGeom>
        </p:spPr>
      </p:pic>
      <p:pic>
        <p:nvPicPr>
          <p:cNvPr id="29" name="Snagit_SNG879">
            <a:extLst>
              <a:ext uri="{FF2B5EF4-FFF2-40B4-BE49-F238E27FC236}">
                <a16:creationId xmlns:a16="http://schemas.microsoft.com/office/drawing/2014/main" id="{998614EF-147D-4E82-98DB-EE94EF65087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637816" y="2660371"/>
            <a:ext cx="676513" cy="880635"/>
          </a:xfrm>
          <a:prstGeom prst="rect">
            <a:avLst/>
          </a:prstGeom>
        </p:spPr>
      </p:pic>
      <p:pic>
        <p:nvPicPr>
          <p:cNvPr id="7170" name="Picture 2" descr="GitHub Logo | Significado, História e PNG">
            <a:extLst>
              <a:ext uri="{FF2B5EF4-FFF2-40B4-BE49-F238E27FC236}">
                <a16:creationId xmlns:a16="http://schemas.microsoft.com/office/drawing/2014/main" id="{55D2F504-D454-4F09-BC6C-26B74840F83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078" y="2452097"/>
            <a:ext cx="824112" cy="46356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GitLab | West Coast Equity Partners">
            <a:extLst>
              <a:ext uri="{FF2B5EF4-FFF2-40B4-BE49-F238E27FC236}">
                <a16:creationId xmlns:a16="http://schemas.microsoft.com/office/drawing/2014/main" id="{67332223-A92A-4F6F-9AC2-93300620ED7F}"/>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308" t="20518" r="7038" b="21242"/>
          <a:stretch/>
        </p:blipFill>
        <p:spPr bwMode="auto">
          <a:xfrm>
            <a:off x="287385" y="3021017"/>
            <a:ext cx="1465120" cy="687821"/>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Connector: Elbow 30">
            <a:extLst>
              <a:ext uri="{FF2B5EF4-FFF2-40B4-BE49-F238E27FC236}">
                <a16:creationId xmlns:a16="http://schemas.microsoft.com/office/drawing/2014/main" id="{25DC0AF6-C65D-44C1-9915-2CE43ABE23E2}"/>
              </a:ext>
            </a:extLst>
          </p:cNvPr>
          <p:cNvCxnSpPr/>
          <p:nvPr/>
        </p:nvCxnSpPr>
        <p:spPr>
          <a:xfrm>
            <a:off x="1265966" y="2571749"/>
            <a:ext cx="1096377" cy="528939"/>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72059991-FFE5-4AB9-B9A1-C9758E827D90}"/>
              </a:ext>
            </a:extLst>
          </p:cNvPr>
          <p:cNvCxnSpPr>
            <a:stCxn id="7172" idx="3"/>
          </p:cNvCxnSpPr>
          <p:nvPr/>
        </p:nvCxnSpPr>
        <p:spPr>
          <a:xfrm flipV="1">
            <a:off x="1752505" y="3166752"/>
            <a:ext cx="609838" cy="198176"/>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ACC5DF81-E80C-4251-A1EB-8B28FBE65BF7}"/>
              </a:ext>
            </a:extLst>
          </p:cNvPr>
          <p:cNvSpPr/>
          <p:nvPr/>
        </p:nvSpPr>
        <p:spPr>
          <a:xfrm>
            <a:off x="2986780" y="3048000"/>
            <a:ext cx="759310" cy="127819"/>
          </a:xfrm>
          <a:custGeom>
            <a:avLst/>
            <a:gdLst>
              <a:gd name="connsiteX0" fmla="*/ 759310 w 759310"/>
              <a:gd name="connsiteY0" fmla="*/ 0 h 127819"/>
              <a:gd name="connsiteX1" fmla="*/ 2226 w 759310"/>
              <a:gd name="connsiteY1" fmla="*/ 39329 h 127819"/>
              <a:gd name="connsiteX2" fmla="*/ 572497 w 759310"/>
              <a:gd name="connsiteY2" fmla="*/ 127819 h 127819"/>
            </a:gdLst>
            <a:ahLst/>
            <a:cxnLst>
              <a:cxn ang="0">
                <a:pos x="connsiteX0" y="connsiteY0"/>
              </a:cxn>
              <a:cxn ang="0">
                <a:pos x="connsiteX1" y="connsiteY1"/>
              </a:cxn>
              <a:cxn ang="0">
                <a:pos x="connsiteX2" y="connsiteY2"/>
              </a:cxn>
            </a:cxnLst>
            <a:rect l="l" t="t" r="r" b="b"/>
            <a:pathLst>
              <a:path w="759310" h="127819">
                <a:moveTo>
                  <a:pt x="759310" y="0"/>
                </a:moveTo>
                <a:cubicBezTo>
                  <a:pt x="396335" y="9013"/>
                  <a:pt x="33361" y="18026"/>
                  <a:pt x="2226" y="39329"/>
                </a:cubicBezTo>
                <a:cubicBezTo>
                  <a:pt x="-28909" y="60632"/>
                  <a:pt x="271794" y="94225"/>
                  <a:pt x="572497" y="127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Connector: Elbow 35">
            <a:extLst>
              <a:ext uri="{FF2B5EF4-FFF2-40B4-BE49-F238E27FC236}">
                <a16:creationId xmlns:a16="http://schemas.microsoft.com/office/drawing/2014/main" id="{34596F51-0D5C-4844-B4D2-2EEA5DE063BE}"/>
              </a:ext>
            </a:extLst>
          </p:cNvPr>
          <p:cNvCxnSpPr>
            <a:stCxn id="29" idx="3"/>
            <a:endCxn id="7" idx="3"/>
          </p:cNvCxnSpPr>
          <p:nvPr/>
        </p:nvCxnSpPr>
        <p:spPr>
          <a:xfrm flipV="1">
            <a:off x="4314329" y="1092038"/>
            <a:ext cx="17706" cy="2008651"/>
          </a:xfrm>
          <a:prstGeom prst="bentConnector3">
            <a:avLst>
              <a:gd name="adj1" fmla="val 139108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4AFC5676-0AFA-4953-8415-C2C2E4D4A18D}"/>
              </a:ext>
            </a:extLst>
          </p:cNvPr>
          <p:cNvCxnSpPr>
            <a:stCxn id="29" idx="3"/>
          </p:cNvCxnSpPr>
          <p:nvPr/>
        </p:nvCxnSpPr>
        <p:spPr>
          <a:xfrm flipV="1">
            <a:off x="4314329" y="1296000"/>
            <a:ext cx="1031272" cy="18046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FB3B25EB-AFE4-4D89-9371-71C39CF18D58}"/>
              </a:ext>
            </a:extLst>
          </p:cNvPr>
          <p:cNvCxnSpPr/>
          <p:nvPr/>
        </p:nvCxnSpPr>
        <p:spPr>
          <a:xfrm flipV="1">
            <a:off x="4314329" y="2349910"/>
            <a:ext cx="1614523" cy="915930"/>
          </a:xfrm>
          <a:prstGeom prst="bentConnector3">
            <a:avLst>
              <a:gd name="adj1" fmla="val 7496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Freeform: Shape 41">
            <a:extLst>
              <a:ext uri="{FF2B5EF4-FFF2-40B4-BE49-F238E27FC236}">
                <a16:creationId xmlns:a16="http://schemas.microsoft.com/office/drawing/2014/main" id="{00BF04C5-85DA-4967-A046-A19FF3D1DFCB}"/>
              </a:ext>
            </a:extLst>
          </p:cNvPr>
          <p:cNvSpPr/>
          <p:nvPr/>
        </p:nvSpPr>
        <p:spPr>
          <a:xfrm>
            <a:off x="2664542" y="3382297"/>
            <a:ext cx="983226" cy="590407"/>
          </a:xfrm>
          <a:custGeom>
            <a:avLst/>
            <a:gdLst>
              <a:gd name="connsiteX0" fmla="*/ 0 w 983226"/>
              <a:gd name="connsiteY0" fmla="*/ 78658 h 590407"/>
              <a:gd name="connsiteX1" fmla="*/ 265471 w 983226"/>
              <a:gd name="connsiteY1" fmla="*/ 589935 h 590407"/>
              <a:gd name="connsiteX2" fmla="*/ 983226 w 983226"/>
              <a:gd name="connsiteY2" fmla="*/ 0 h 590407"/>
            </a:gdLst>
            <a:ahLst/>
            <a:cxnLst>
              <a:cxn ang="0">
                <a:pos x="connsiteX0" y="connsiteY0"/>
              </a:cxn>
              <a:cxn ang="0">
                <a:pos x="connsiteX1" y="connsiteY1"/>
              </a:cxn>
              <a:cxn ang="0">
                <a:pos x="connsiteX2" y="connsiteY2"/>
              </a:cxn>
            </a:cxnLst>
            <a:rect l="l" t="t" r="r" b="b"/>
            <a:pathLst>
              <a:path w="983226" h="590407">
                <a:moveTo>
                  <a:pt x="0" y="78658"/>
                </a:moveTo>
                <a:cubicBezTo>
                  <a:pt x="50800" y="340851"/>
                  <a:pt x="101600" y="603045"/>
                  <a:pt x="265471" y="589935"/>
                </a:cubicBezTo>
                <a:cubicBezTo>
                  <a:pt x="429342" y="576825"/>
                  <a:pt x="706284" y="288412"/>
                  <a:pt x="983226"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ightning Bolt 42">
            <a:extLst>
              <a:ext uri="{FF2B5EF4-FFF2-40B4-BE49-F238E27FC236}">
                <a16:creationId xmlns:a16="http://schemas.microsoft.com/office/drawing/2014/main" id="{90A659CB-8C81-43C9-A1B2-EEB2F9280352}"/>
              </a:ext>
            </a:extLst>
          </p:cNvPr>
          <p:cNvSpPr/>
          <p:nvPr/>
        </p:nvSpPr>
        <p:spPr>
          <a:xfrm>
            <a:off x="3156155" y="3670319"/>
            <a:ext cx="127819" cy="302385"/>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reeform: Shape 43">
            <a:extLst>
              <a:ext uri="{FF2B5EF4-FFF2-40B4-BE49-F238E27FC236}">
                <a16:creationId xmlns:a16="http://schemas.microsoft.com/office/drawing/2014/main" id="{31044380-8717-41BD-B46F-0FC29675A379}"/>
              </a:ext>
            </a:extLst>
          </p:cNvPr>
          <p:cNvSpPr/>
          <p:nvPr/>
        </p:nvSpPr>
        <p:spPr>
          <a:xfrm>
            <a:off x="5506039" y="1149461"/>
            <a:ext cx="629290" cy="816991"/>
          </a:xfrm>
          <a:custGeom>
            <a:avLst/>
            <a:gdLst>
              <a:gd name="connsiteX0" fmla="*/ 609626 w 629290"/>
              <a:gd name="connsiteY0" fmla="*/ 816991 h 816991"/>
              <a:gd name="connsiteX1" fmla="*/ 26 w 629290"/>
              <a:gd name="connsiteY1" fmla="*/ 913 h 816991"/>
              <a:gd name="connsiteX2" fmla="*/ 629290 w 629290"/>
              <a:gd name="connsiteY2" fmla="*/ 689171 h 816991"/>
            </a:gdLst>
            <a:ahLst/>
            <a:cxnLst>
              <a:cxn ang="0">
                <a:pos x="connsiteX0" y="connsiteY0"/>
              </a:cxn>
              <a:cxn ang="0">
                <a:pos x="connsiteX1" y="connsiteY1"/>
              </a:cxn>
              <a:cxn ang="0">
                <a:pos x="connsiteX2" y="connsiteY2"/>
              </a:cxn>
            </a:cxnLst>
            <a:rect l="l" t="t" r="r" b="b"/>
            <a:pathLst>
              <a:path w="629290" h="816991">
                <a:moveTo>
                  <a:pt x="609626" y="816991"/>
                </a:moveTo>
                <a:cubicBezTo>
                  <a:pt x="303187" y="419603"/>
                  <a:pt x="-3251" y="22216"/>
                  <a:pt x="26" y="913"/>
                </a:cubicBezTo>
                <a:cubicBezTo>
                  <a:pt x="3303" y="-20390"/>
                  <a:pt x="316296" y="334390"/>
                  <a:pt x="629290" y="68917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reeform: Shape 44">
            <a:extLst>
              <a:ext uri="{FF2B5EF4-FFF2-40B4-BE49-F238E27FC236}">
                <a16:creationId xmlns:a16="http://schemas.microsoft.com/office/drawing/2014/main" id="{CD9125B4-6016-4191-83EB-03BFF2FE7C23}"/>
              </a:ext>
            </a:extLst>
          </p:cNvPr>
          <p:cNvSpPr/>
          <p:nvPr/>
        </p:nvSpPr>
        <p:spPr>
          <a:xfrm>
            <a:off x="4177891" y="1265421"/>
            <a:ext cx="1691967" cy="995998"/>
          </a:xfrm>
          <a:custGeom>
            <a:avLst/>
            <a:gdLst>
              <a:gd name="connsiteX0" fmla="*/ 1691967 w 1691967"/>
              <a:gd name="connsiteY0" fmla="*/ 995998 h 995998"/>
              <a:gd name="connsiteX1" fmla="*/ 819 w 1691967"/>
              <a:gd name="connsiteY1" fmla="*/ 2940 h 995998"/>
              <a:gd name="connsiteX2" fmla="*/ 1514986 w 1691967"/>
              <a:gd name="connsiteY2" fmla="*/ 750192 h 995998"/>
            </a:gdLst>
            <a:ahLst/>
            <a:cxnLst>
              <a:cxn ang="0">
                <a:pos x="connsiteX0" y="connsiteY0"/>
              </a:cxn>
              <a:cxn ang="0">
                <a:pos x="connsiteX1" y="connsiteY1"/>
              </a:cxn>
              <a:cxn ang="0">
                <a:pos x="connsiteX2" y="connsiteY2"/>
              </a:cxn>
            </a:cxnLst>
            <a:rect l="l" t="t" r="r" b="b"/>
            <a:pathLst>
              <a:path w="1691967" h="995998">
                <a:moveTo>
                  <a:pt x="1691967" y="995998"/>
                </a:moveTo>
                <a:cubicBezTo>
                  <a:pt x="861141" y="519953"/>
                  <a:pt x="30316" y="43908"/>
                  <a:pt x="819" y="2940"/>
                </a:cubicBezTo>
                <a:cubicBezTo>
                  <a:pt x="-28678" y="-38028"/>
                  <a:pt x="743154" y="356082"/>
                  <a:pt x="1514986" y="75019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Cube 45">
            <a:extLst>
              <a:ext uri="{FF2B5EF4-FFF2-40B4-BE49-F238E27FC236}">
                <a16:creationId xmlns:a16="http://schemas.microsoft.com/office/drawing/2014/main" id="{7E75A85D-BEA0-459C-90A6-AE0E541C863B}"/>
              </a:ext>
            </a:extLst>
          </p:cNvPr>
          <p:cNvSpPr/>
          <p:nvPr/>
        </p:nvSpPr>
        <p:spPr>
          <a:xfrm>
            <a:off x="3976072" y="3708838"/>
            <a:ext cx="1284527" cy="663846"/>
          </a:xfrm>
          <a:prstGeom prst="cub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server</a:t>
            </a:r>
          </a:p>
          <a:p>
            <a:pPr algn="ctr"/>
            <a:r>
              <a:rPr lang="en-US" dirty="0"/>
              <a:t>VM</a:t>
            </a:r>
          </a:p>
        </p:txBody>
      </p:sp>
      <p:cxnSp>
        <p:nvCxnSpPr>
          <p:cNvPr id="48" name="Straight Arrow Connector 47">
            <a:extLst>
              <a:ext uri="{FF2B5EF4-FFF2-40B4-BE49-F238E27FC236}">
                <a16:creationId xmlns:a16="http://schemas.microsoft.com/office/drawing/2014/main" id="{9D668B02-99DB-4EDB-A9A7-C61E3775508B}"/>
              </a:ext>
            </a:extLst>
          </p:cNvPr>
          <p:cNvCxnSpPr/>
          <p:nvPr/>
        </p:nvCxnSpPr>
        <p:spPr>
          <a:xfrm>
            <a:off x="4177891" y="3397158"/>
            <a:ext cx="154144" cy="40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Freeform: Shape 49">
            <a:extLst>
              <a:ext uri="{FF2B5EF4-FFF2-40B4-BE49-F238E27FC236}">
                <a16:creationId xmlns:a16="http://schemas.microsoft.com/office/drawing/2014/main" id="{040C324C-662B-48C3-B07A-31F25ECF901B}"/>
              </a:ext>
            </a:extLst>
          </p:cNvPr>
          <p:cNvSpPr/>
          <p:nvPr/>
        </p:nvSpPr>
        <p:spPr>
          <a:xfrm>
            <a:off x="4208206" y="3333135"/>
            <a:ext cx="316549" cy="472404"/>
          </a:xfrm>
          <a:custGeom>
            <a:avLst/>
            <a:gdLst>
              <a:gd name="connsiteX0" fmla="*/ 0 w 316549"/>
              <a:gd name="connsiteY0" fmla="*/ 0 h 472404"/>
              <a:gd name="connsiteX1" fmla="*/ 314633 w 316549"/>
              <a:gd name="connsiteY1" fmla="*/ 471949 h 472404"/>
              <a:gd name="connsiteX2" fmla="*/ 108155 w 316549"/>
              <a:gd name="connsiteY2" fmla="*/ 68826 h 472404"/>
            </a:gdLst>
            <a:ahLst/>
            <a:cxnLst>
              <a:cxn ang="0">
                <a:pos x="connsiteX0" y="connsiteY0"/>
              </a:cxn>
              <a:cxn ang="0">
                <a:pos x="connsiteX1" y="connsiteY1"/>
              </a:cxn>
              <a:cxn ang="0">
                <a:pos x="connsiteX2" y="connsiteY2"/>
              </a:cxn>
            </a:cxnLst>
            <a:rect l="l" t="t" r="r" b="b"/>
            <a:pathLst>
              <a:path w="316549" h="472404">
                <a:moveTo>
                  <a:pt x="0" y="0"/>
                </a:moveTo>
                <a:cubicBezTo>
                  <a:pt x="148303" y="230239"/>
                  <a:pt x="296607" y="460478"/>
                  <a:pt x="314633" y="471949"/>
                </a:cubicBezTo>
                <a:cubicBezTo>
                  <a:pt x="332659" y="483420"/>
                  <a:pt x="220407" y="276123"/>
                  <a:pt x="108155" y="6882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8">
            <a:extLst>
              <a:ext uri="{FF2B5EF4-FFF2-40B4-BE49-F238E27FC236}">
                <a16:creationId xmlns:a16="http://schemas.microsoft.com/office/drawing/2014/main" id="{9413FC31-90D1-4635-8C7D-74B128A12E5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90746" y="1410995"/>
            <a:ext cx="514350" cy="600075"/>
          </a:xfrm>
          <a:prstGeom prst="rect">
            <a:avLst/>
          </a:prstGeom>
          <a:noFill/>
          <a:extLst>
            <a:ext uri="{909E8E84-426E-40DD-AFC4-6F175D3DCCD1}">
              <a14:hiddenFill xmlns:a14="http://schemas.microsoft.com/office/drawing/2010/main">
                <a:solidFill>
                  <a:srgbClr val="FFFFFF"/>
                </a:solidFill>
              </a14:hiddenFill>
            </a:ext>
          </a:extLst>
        </p:spPr>
      </p:pic>
      <p:sp>
        <p:nvSpPr>
          <p:cNvPr id="51" name="Freeform: Shape 50">
            <a:extLst>
              <a:ext uri="{FF2B5EF4-FFF2-40B4-BE49-F238E27FC236}">
                <a16:creationId xmlns:a16="http://schemas.microsoft.com/office/drawing/2014/main" id="{FE85641F-3158-4801-96E1-7ED5DCDDE9D0}"/>
              </a:ext>
            </a:extLst>
          </p:cNvPr>
          <p:cNvSpPr/>
          <p:nvPr/>
        </p:nvSpPr>
        <p:spPr>
          <a:xfrm>
            <a:off x="1219200" y="1750142"/>
            <a:ext cx="2497394" cy="1189703"/>
          </a:xfrm>
          <a:custGeom>
            <a:avLst/>
            <a:gdLst>
              <a:gd name="connsiteX0" fmla="*/ 0 w 2497394"/>
              <a:gd name="connsiteY0" fmla="*/ 0 h 1189703"/>
              <a:gd name="connsiteX1" fmla="*/ 904568 w 2497394"/>
              <a:gd name="connsiteY1" fmla="*/ 265471 h 1189703"/>
              <a:gd name="connsiteX2" fmla="*/ 2497394 w 2497394"/>
              <a:gd name="connsiteY2" fmla="*/ 1189703 h 1189703"/>
            </a:gdLst>
            <a:ahLst/>
            <a:cxnLst>
              <a:cxn ang="0">
                <a:pos x="connsiteX0" y="connsiteY0"/>
              </a:cxn>
              <a:cxn ang="0">
                <a:pos x="connsiteX1" y="connsiteY1"/>
              </a:cxn>
              <a:cxn ang="0">
                <a:pos x="connsiteX2" y="connsiteY2"/>
              </a:cxn>
            </a:cxnLst>
            <a:rect l="l" t="t" r="r" b="b"/>
            <a:pathLst>
              <a:path w="2497394" h="1189703">
                <a:moveTo>
                  <a:pt x="0" y="0"/>
                </a:moveTo>
                <a:cubicBezTo>
                  <a:pt x="244168" y="33593"/>
                  <a:pt x="488336" y="67187"/>
                  <a:pt x="904568" y="265471"/>
                </a:cubicBezTo>
                <a:cubicBezTo>
                  <a:pt x="1320800" y="463755"/>
                  <a:pt x="1909097" y="826729"/>
                  <a:pt x="2497394" y="1189703"/>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Lightning Bolt 54">
            <a:extLst>
              <a:ext uri="{FF2B5EF4-FFF2-40B4-BE49-F238E27FC236}">
                <a16:creationId xmlns:a16="http://schemas.microsoft.com/office/drawing/2014/main" id="{05419CE0-2C3A-4A63-AA4F-CCA07C4A287B}"/>
              </a:ext>
            </a:extLst>
          </p:cNvPr>
          <p:cNvSpPr/>
          <p:nvPr/>
        </p:nvSpPr>
        <p:spPr>
          <a:xfrm>
            <a:off x="2403987" y="2006323"/>
            <a:ext cx="127819" cy="302385"/>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Graphic 53" descr="Programmer female with solid fill">
            <a:extLst>
              <a:ext uri="{FF2B5EF4-FFF2-40B4-BE49-F238E27FC236}">
                <a16:creationId xmlns:a16="http://schemas.microsoft.com/office/drawing/2014/main" id="{93D9BDA8-D52C-485C-9682-34DB1C28276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9898" y="4091394"/>
            <a:ext cx="687821" cy="687821"/>
          </a:xfrm>
          <a:prstGeom prst="rect">
            <a:avLst/>
          </a:prstGeom>
        </p:spPr>
      </p:pic>
      <p:cxnSp>
        <p:nvCxnSpPr>
          <p:cNvPr id="57" name="Straight Arrow Connector 56">
            <a:extLst>
              <a:ext uri="{FF2B5EF4-FFF2-40B4-BE49-F238E27FC236}">
                <a16:creationId xmlns:a16="http://schemas.microsoft.com/office/drawing/2014/main" id="{40E17268-53D8-41EA-88E6-EE090B81224C}"/>
              </a:ext>
            </a:extLst>
          </p:cNvPr>
          <p:cNvCxnSpPr/>
          <p:nvPr/>
        </p:nvCxnSpPr>
        <p:spPr>
          <a:xfrm flipV="1">
            <a:off x="1047921" y="3364928"/>
            <a:ext cx="1483885" cy="1108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5136DFE6-1A9B-44C6-8B7C-BF998E57BD62}"/>
              </a:ext>
            </a:extLst>
          </p:cNvPr>
          <p:cNvCxnSpPr>
            <a:cxnSpLocks/>
          </p:cNvCxnSpPr>
          <p:nvPr/>
        </p:nvCxnSpPr>
        <p:spPr>
          <a:xfrm flipH="1" flipV="1">
            <a:off x="719999" y="3569337"/>
            <a:ext cx="324368" cy="853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833D6FF-F853-4EAD-A882-10249C13153F}"/>
              </a:ext>
            </a:extLst>
          </p:cNvPr>
          <p:cNvCxnSpPr>
            <a:cxnSpLocks/>
          </p:cNvCxnSpPr>
          <p:nvPr/>
        </p:nvCxnSpPr>
        <p:spPr>
          <a:xfrm flipV="1">
            <a:off x="1055048" y="2966180"/>
            <a:ext cx="164152" cy="145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168" name="Picture 7167">
            <a:extLst>
              <a:ext uri="{FF2B5EF4-FFF2-40B4-BE49-F238E27FC236}">
                <a16:creationId xmlns:a16="http://schemas.microsoft.com/office/drawing/2014/main" id="{6091B455-14D4-4563-9E82-71CDD490377C}"/>
              </a:ext>
            </a:extLst>
          </p:cNvPr>
          <p:cNvPicPr>
            <a:picLocks noChangeAspect="1"/>
          </p:cNvPicPr>
          <p:nvPr/>
        </p:nvPicPr>
        <p:blipFill>
          <a:blip r:embed="rId14"/>
          <a:stretch>
            <a:fillRect/>
          </a:stretch>
        </p:blipFill>
        <p:spPr>
          <a:xfrm>
            <a:off x="7514145" y="100611"/>
            <a:ext cx="1275643" cy="2595275"/>
          </a:xfrm>
          <a:prstGeom prst="rect">
            <a:avLst/>
          </a:prstGeom>
          <a:ln>
            <a:noFill/>
          </a:ln>
          <a:effectLst>
            <a:outerShdw blurRad="292100" dist="139700" dir="2700000" algn="tl" rotWithShape="0">
              <a:srgbClr val="333333">
                <a:alpha val="65000"/>
              </a:srgbClr>
            </a:outerShdw>
          </a:effectLst>
        </p:spPr>
      </p:pic>
      <p:pic>
        <p:nvPicPr>
          <p:cNvPr id="7174" name="Picture 6" descr="Git Logo | significado del logotipo, png, vector">
            <a:extLst>
              <a:ext uri="{FF2B5EF4-FFF2-40B4-BE49-F238E27FC236}">
                <a16:creationId xmlns:a16="http://schemas.microsoft.com/office/drawing/2014/main" id="{76382A45-FB86-4E3C-8CB2-CE9E28F987B1}"/>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3591" y="2775264"/>
            <a:ext cx="305465" cy="19091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Automated process with Bitbucket Pipelines for quick and easy creation of  custom Docker images">
            <a:extLst>
              <a:ext uri="{FF2B5EF4-FFF2-40B4-BE49-F238E27FC236}">
                <a16:creationId xmlns:a16="http://schemas.microsoft.com/office/drawing/2014/main" id="{E8FCCB54-3B02-408B-BCE0-EDD4D323678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6987" y="2066441"/>
            <a:ext cx="1780754" cy="319979"/>
          </a:xfrm>
          <a:prstGeom prst="rect">
            <a:avLst/>
          </a:prstGeom>
          <a:noFill/>
          <a:extLst>
            <a:ext uri="{909E8E84-426E-40DD-AFC4-6F175D3DCCD1}">
              <a14:hiddenFill xmlns:a14="http://schemas.microsoft.com/office/drawing/2010/main">
                <a:solidFill>
                  <a:srgbClr val="FFFFFF"/>
                </a:solidFill>
              </a14:hiddenFill>
            </a:ext>
          </a:extLst>
        </p:spPr>
      </p:pic>
      <p:cxnSp>
        <p:nvCxnSpPr>
          <p:cNvPr id="71" name="Connector: Elbow 70">
            <a:extLst>
              <a:ext uri="{FF2B5EF4-FFF2-40B4-BE49-F238E27FC236}">
                <a16:creationId xmlns:a16="http://schemas.microsoft.com/office/drawing/2014/main" id="{719B1AAC-927C-49BC-9125-58397E0F9DB5}"/>
              </a:ext>
            </a:extLst>
          </p:cNvPr>
          <p:cNvCxnSpPr>
            <a:cxnSpLocks/>
          </p:cNvCxnSpPr>
          <p:nvPr/>
        </p:nvCxnSpPr>
        <p:spPr>
          <a:xfrm>
            <a:off x="1549847" y="2274248"/>
            <a:ext cx="811831" cy="761411"/>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0A1D10F-484C-4452-B452-A4168CA2DFC1}"/>
              </a:ext>
            </a:extLst>
          </p:cNvPr>
          <p:cNvCxnSpPr>
            <a:cxnSpLocks/>
          </p:cNvCxnSpPr>
          <p:nvPr/>
        </p:nvCxnSpPr>
        <p:spPr>
          <a:xfrm flipH="1" flipV="1">
            <a:off x="748601" y="2400843"/>
            <a:ext cx="292615" cy="197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188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7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3" grpId="0" animBg="1"/>
      <p:bldP spid="46" grpId="0" animBg="1"/>
      <p:bldP spid="50" grpId="0" animBg="1"/>
      <p:bldP spid="51"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DFAED64-94C4-4934-B215-315EF4526BF1}"/>
              </a:ext>
            </a:extLst>
          </p:cNvPr>
          <p:cNvSpPr>
            <a:spLocks noGrp="1"/>
          </p:cNvSpPr>
          <p:nvPr>
            <p:ph type="title"/>
          </p:nvPr>
        </p:nvSpPr>
        <p:spPr>
          <a:xfrm>
            <a:off x="719999" y="288000"/>
            <a:ext cx="6624000" cy="504000"/>
          </a:xfrm>
        </p:spPr>
        <p:txBody>
          <a:bodyPr anchor="ctr">
            <a:normAutofit/>
          </a:bodyPr>
          <a:lstStyle/>
          <a:p>
            <a:r>
              <a:rPr lang="en-US" dirty="0"/>
              <a:t>Discussion Topics</a:t>
            </a:r>
          </a:p>
        </p:txBody>
      </p:sp>
      <p:sp>
        <p:nvSpPr>
          <p:cNvPr id="3" name="Footer Placeholder 2">
            <a:extLst>
              <a:ext uri="{FF2B5EF4-FFF2-40B4-BE49-F238E27FC236}">
                <a16:creationId xmlns:a16="http://schemas.microsoft.com/office/drawing/2014/main" id="{F6EC9024-E4D4-4984-B855-5F98B3B3FBF2}"/>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noProof="0"/>
              <a:t>APAC OCI Days 2022 - Automation of Software Engineering with OCI DevOps</a:t>
            </a:r>
            <a:endParaRPr lang="nl-NL" noProof="0"/>
          </a:p>
        </p:txBody>
      </p:sp>
      <p:sp>
        <p:nvSpPr>
          <p:cNvPr id="4" name="Slide Number Placeholder 3">
            <a:extLst>
              <a:ext uri="{FF2B5EF4-FFF2-40B4-BE49-F238E27FC236}">
                <a16:creationId xmlns:a16="http://schemas.microsoft.com/office/drawing/2014/main" id="{DE61A2DE-C9C6-440A-B20B-40D8AC4F72D4}"/>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noProof="0" smtClean="0"/>
              <a:pPr>
                <a:spcAft>
                  <a:spcPts val="600"/>
                </a:spcAft>
              </a:pPr>
              <a:t>3</a:t>
            </a:fld>
            <a:endParaRPr lang="nl-NL" noProof="0"/>
          </a:p>
        </p:txBody>
      </p:sp>
      <p:graphicFrame>
        <p:nvGraphicFramePr>
          <p:cNvPr id="8" name="Content Placeholder 5">
            <a:extLst>
              <a:ext uri="{FF2B5EF4-FFF2-40B4-BE49-F238E27FC236}">
                <a16:creationId xmlns:a16="http://schemas.microsoft.com/office/drawing/2014/main" id="{1461AB74-B829-95A3-31B4-99DD666AA627}"/>
              </a:ext>
            </a:extLst>
          </p:cNvPr>
          <p:cNvGraphicFramePr>
            <a:graphicFrameLocks noGrp="1"/>
          </p:cNvGraphicFramePr>
          <p:nvPr>
            <p:ph idx="1"/>
            <p:extLst>
              <p:ext uri="{D42A27DB-BD31-4B8C-83A1-F6EECF244321}">
                <p14:modId xmlns:p14="http://schemas.microsoft.com/office/powerpoint/2010/main" val="500530415"/>
              </p:ext>
            </p:extLst>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Snagit_SNG875">
            <a:extLst>
              <a:ext uri="{FF2B5EF4-FFF2-40B4-BE49-F238E27FC236}">
                <a16:creationId xmlns:a16="http://schemas.microsoft.com/office/drawing/2014/main" id="{E0C1F217-6562-4C6F-9E92-A02C0B4B464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123932" y="3554592"/>
            <a:ext cx="530450" cy="507243"/>
          </a:xfrm>
          <a:prstGeom prst="rect">
            <a:avLst/>
          </a:prstGeom>
        </p:spPr>
      </p:pic>
      <p:pic>
        <p:nvPicPr>
          <p:cNvPr id="11" name="Snagit_SNG877">
            <a:extLst>
              <a:ext uri="{FF2B5EF4-FFF2-40B4-BE49-F238E27FC236}">
                <a16:creationId xmlns:a16="http://schemas.microsoft.com/office/drawing/2014/main" id="{865A3DCB-46A3-402D-995F-AF6E803874C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507887" y="4161450"/>
            <a:ext cx="616045" cy="465700"/>
          </a:xfrm>
          <a:prstGeom prst="rect">
            <a:avLst/>
          </a:prstGeom>
        </p:spPr>
      </p:pic>
      <p:pic>
        <p:nvPicPr>
          <p:cNvPr id="12" name="Snagit_SNG879">
            <a:extLst>
              <a:ext uri="{FF2B5EF4-FFF2-40B4-BE49-F238E27FC236}">
                <a16:creationId xmlns:a16="http://schemas.microsoft.com/office/drawing/2014/main" id="{B6CBB06C-24E5-411A-9074-522CD43F8A6E}"/>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8481410" y="4239960"/>
            <a:ext cx="421513" cy="548695"/>
          </a:xfrm>
          <a:prstGeom prst="rect">
            <a:avLst/>
          </a:prstGeom>
        </p:spPr>
      </p:pic>
      <p:pic>
        <p:nvPicPr>
          <p:cNvPr id="3074" name="Picture 2">
            <a:extLst>
              <a:ext uri="{FF2B5EF4-FFF2-40B4-BE49-F238E27FC236}">
                <a16:creationId xmlns:a16="http://schemas.microsoft.com/office/drawing/2014/main" id="{2C578817-859A-4E9C-9A82-D1F43CEE794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70909" y="2361674"/>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02435B4E-4F30-4EA3-813A-5EECA99D74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790487" y="2830582"/>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239B8B25-3455-40CE-B951-34B8799224A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90450" y="3422584"/>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9D083343-4DBA-4FF1-8FF8-03E9DB0C7F3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497585" y="3004125"/>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F8A95524-1ED3-4A63-9465-69D14F88DC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761419" y="2137296"/>
            <a:ext cx="581025" cy="581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636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D22B-4738-4006-BDAE-DC7B9DB4EBFC}"/>
              </a:ext>
            </a:extLst>
          </p:cNvPr>
          <p:cNvSpPr>
            <a:spLocks noGrp="1"/>
          </p:cNvSpPr>
          <p:nvPr>
            <p:ph type="title"/>
          </p:nvPr>
        </p:nvSpPr>
        <p:spPr>
          <a:xfrm>
            <a:off x="720000" y="288000"/>
            <a:ext cx="6623999" cy="503999"/>
          </a:xfrm>
        </p:spPr>
        <p:txBody>
          <a:bodyPr anchor="ctr">
            <a:normAutofit/>
          </a:bodyPr>
          <a:lstStyle/>
          <a:p>
            <a:r>
              <a:rPr lang="en-US" dirty="0"/>
              <a:t>OCI DevOps Container Image Registry</a:t>
            </a:r>
          </a:p>
        </p:txBody>
      </p:sp>
      <p:sp>
        <p:nvSpPr>
          <p:cNvPr id="12" name="Content Placeholder 2">
            <a:extLst>
              <a:ext uri="{FF2B5EF4-FFF2-40B4-BE49-F238E27FC236}">
                <a16:creationId xmlns:a16="http://schemas.microsoft.com/office/drawing/2014/main" id="{2475BC3B-E87D-D484-63B0-DE907A83C783}"/>
              </a:ext>
            </a:extLst>
          </p:cNvPr>
          <p:cNvSpPr>
            <a:spLocks noGrp="1"/>
          </p:cNvSpPr>
          <p:nvPr>
            <p:ph idx="1"/>
          </p:nvPr>
        </p:nvSpPr>
        <p:spPr>
          <a:xfrm>
            <a:off x="720000" y="900001"/>
            <a:ext cx="3744000" cy="3401999"/>
          </a:xfrm>
        </p:spPr>
        <p:txBody>
          <a:bodyPr/>
          <a:lstStyle/>
          <a:p>
            <a:r>
              <a:rPr lang="en-US" dirty="0"/>
              <a:t>Container [Image] Registry</a:t>
            </a:r>
          </a:p>
          <a:p>
            <a:pPr lvl="1"/>
            <a:r>
              <a:rPr lang="en-US" dirty="0"/>
              <a:t>Store for tagged Container Images</a:t>
            </a:r>
          </a:p>
          <a:p>
            <a:pPr lvl="1"/>
            <a:r>
              <a:rPr lang="en-US" dirty="0"/>
              <a:t>Docker Registry compliant</a:t>
            </a:r>
          </a:p>
          <a:p>
            <a:r>
              <a:rPr lang="en-US" dirty="0"/>
              <a:t>Public and private container images</a:t>
            </a:r>
          </a:p>
          <a:p>
            <a:endParaRPr lang="en-US" dirty="0"/>
          </a:p>
          <a:p>
            <a:r>
              <a:rPr lang="en-US" dirty="0"/>
              <a:t>Can be published to by Build Pipeline</a:t>
            </a:r>
          </a:p>
          <a:p>
            <a:r>
              <a:rPr lang="en-US" dirty="0"/>
              <a:t>Read from by Deployment Pipeline </a:t>
            </a:r>
          </a:p>
          <a:p>
            <a:endParaRPr lang="en-US" dirty="0"/>
          </a:p>
          <a:p>
            <a:endParaRPr lang="en-US" dirty="0"/>
          </a:p>
        </p:txBody>
      </p:sp>
      <p:sp>
        <p:nvSpPr>
          <p:cNvPr id="4" name="Footer Placeholder 3">
            <a:extLst>
              <a:ext uri="{FF2B5EF4-FFF2-40B4-BE49-F238E27FC236}">
                <a16:creationId xmlns:a16="http://schemas.microsoft.com/office/drawing/2014/main" id="{0FA4A06A-D78D-405F-A394-BA8624CA11A5}"/>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D77FCD78-0613-4107-8300-1A7F1880E866}"/>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smtClean="0"/>
              <a:pPr>
                <a:spcAft>
                  <a:spcPts val="600"/>
                </a:spcAft>
              </a:pPr>
              <a:t>30</a:t>
            </a:fld>
            <a:endParaRPr lang="nl-NL"/>
          </a:p>
        </p:txBody>
      </p:sp>
      <p:pic>
        <p:nvPicPr>
          <p:cNvPr id="8" name="Picture 7">
            <a:extLst>
              <a:ext uri="{FF2B5EF4-FFF2-40B4-BE49-F238E27FC236}">
                <a16:creationId xmlns:a16="http://schemas.microsoft.com/office/drawing/2014/main" id="{88FF3DEE-FC07-4218-8310-32C05B54F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000" y="68905"/>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AB2FE2-9E16-49FA-B815-978A072DAA3D}"/>
              </a:ext>
            </a:extLst>
          </p:cNvPr>
          <p:cNvPicPr>
            <a:picLocks noChangeAspect="1"/>
          </p:cNvPicPr>
          <p:nvPr/>
        </p:nvPicPr>
        <p:blipFill>
          <a:blip r:embed="rId3"/>
          <a:stretch>
            <a:fillRect/>
          </a:stretch>
        </p:blipFill>
        <p:spPr>
          <a:xfrm>
            <a:off x="4264302" y="1146036"/>
            <a:ext cx="4782274" cy="2765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854170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D22B-4738-4006-BDAE-DC7B9DB4EBFC}"/>
              </a:ext>
            </a:extLst>
          </p:cNvPr>
          <p:cNvSpPr>
            <a:spLocks noGrp="1"/>
          </p:cNvSpPr>
          <p:nvPr>
            <p:ph type="title"/>
          </p:nvPr>
        </p:nvSpPr>
        <p:spPr>
          <a:xfrm>
            <a:off x="720000" y="288000"/>
            <a:ext cx="6623999" cy="503999"/>
          </a:xfrm>
        </p:spPr>
        <p:txBody>
          <a:bodyPr anchor="ctr">
            <a:normAutofit/>
          </a:bodyPr>
          <a:lstStyle/>
          <a:p>
            <a:r>
              <a:rPr lang="en-US" dirty="0"/>
              <a:t>OCI DevOps [Generic] Artifact Registry</a:t>
            </a:r>
          </a:p>
        </p:txBody>
      </p:sp>
      <p:sp>
        <p:nvSpPr>
          <p:cNvPr id="12" name="Content Placeholder 2">
            <a:extLst>
              <a:ext uri="{FF2B5EF4-FFF2-40B4-BE49-F238E27FC236}">
                <a16:creationId xmlns:a16="http://schemas.microsoft.com/office/drawing/2014/main" id="{2475BC3B-E87D-D484-63B0-DE907A83C783}"/>
              </a:ext>
            </a:extLst>
          </p:cNvPr>
          <p:cNvSpPr>
            <a:spLocks noGrp="1"/>
          </p:cNvSpPr>
          <p:nvPr>
            <p:ph idx="1"/>
          </p:nvPr>
        </p:nvSpPr>
        <p:spPr>
          <a:xfrm>
            <a:off x="720000" y="900001"/>
            <a:ext cx="3744000" cy="3401999"/>
          </a:xfrm>
        </p:spPr>
        <p:txBody>
          <a:bodyPr/>
          <a:lstStyle/>
          <a:p>
            <a:r>
              <a:rPr lang="en-US" dirty="0"/>
              <a:t>Registry for any type of file</a:t>
            </a:r>
          </a:p>
          <a:p>
            <a:r>
              <a:rPr lang="en-US" dirty="0"/>
              <a:t>Organized in Repositories</a:t>
            </a:r>
          </a:p>
          <a:p>
            <a:r>
              <a:rPr lang="en-US" dirty="0"/>
              <a:t>Files can be uploaded and </a:t>
            </a:r>
            <a:br>
              <a:rPr lang="en-US" dirty="0"/>
            </a:br>
            <a:r>
              <a:rPr lang="en-US" dirty="0"/>
              <a:t>downloaded through OCI Console</a:t>
            </a:r>
          </a:p>
          <a:p>
            <a:endParaRPr lang="en-US" dirty="0"/>
          </a:p>
          <a:p>
            <a:endParaRPr lang="en-US" dirty="0"/>
          </a:p>
          <a:p>
            <a:r>
              <a:rPr lang="en-US" dirty="0"/>
              <a:t>Can be published to by Build Pipeline</a:t>
            </a:r>
          </a:p>
          <a:p>
            <a:r>
              <a:rPr lang="en-US" dirty="0"/>
              <a:t>Read from by Deployment Pipeline </a:t>
            </a:r>
          </a:p>
          <a:p>
            <a:endParaRPr lang="en-US" dirty="0"/>
          </a:p>
          <a:p>
            <a:endParaRPr lang="en-US" dirty="0"/>
          </a:p>
        </p:txBody>
      </p:sp>
      <p:sp>
        <p:nvSpPr>
          <p:cNvPr id="4" name="Footer Placeholder 3">
            <a:extLst>
              <a:ext uri="{FF2B5EF4-FFF2-40B4-BE49-F238E27FC236}">
                <a16:creationId xmlns:a16="http://schemas.microsoft.com/office/drawing/2014/main" id="{0FA4A06A-D78D-405F-A394-BA8624CA11A5}"/>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D77FCD78-0613-4107-8300-1A7F1880E866}"/>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smtClean="0"/>
              <a:pPr>
                <a:spcAft>
                  <a:spcPts val="600"/>
                </a:spcAft>
              </a:pPr>
              <a:t>31</a:t>
            </a:fld>
            <a:endParaRPr lang="nl-NL"/>
          </a:p>
        </p:txBody>
      </p:sp>
      <p:pic>
        <p:nvPicPr>
          <p:cNvPr id="8" name="Picture 7">
            <a:extLst>
              <a:ext uri="{FF2B5EF4-FFF2-40B4-BE49-F238E27FC236}">
                <a16:creationId xmlns:a16="http://schemas.microsoft.com/office/drawing/2014/main" id="{88FF3DEE-FC07-4218-8310-32C05B54F7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000" y="31500"/>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9AB2FE2-9E16-49FA-B815-978A072DAA3D}"/>
              </a:ext>
            </a:extLst>
          </p:cNvPr>
          <p:cNvPicPr>
            <a:picLocks noChangeAspect="1"/>
          </p:cNvPicPr>
          <p:nvPr/>
        </p:nvPicPr>
        <p:blipFill>
          <a:blip r:embed="rId3"/>
          <a:stretch>
            <a:fillRect/>
          </a:stretch>
        </p:blipFill>
        <p:spPr>
          <a:xfrm>
            <a:off x="4264302" y="1146036"/>
            <a:ext cx="4782274" cy="27655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B33DDCB2-2451-4E2B-BC4F-C6925D07EFF3}"/>
              </a:ext>
            </a:extLst>
          </p:cNvPr>
          <p:cNvPicPr>
            <a:picLocks noChangeAspect="1"/>
          </p:cNvPicPr>
          <p:nvPr/>
        </p:nvPicPr>
        <p:blipFill>
          <a:blip r:embed="rId4"/>
          <a:stretch>
            <a:fillRect/>
          </a:stretch>
        </p:blipFill>
        <p:spPr>
          <a:xfrm>
            <a:off x="4184976" y="977905"/>
            <a:ext cx="4855339" cy="31018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83298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7D22B-4738-4006-BDAE-DC7B9DB4EBFC}"/>
              </a:ext>
            </a:extLst>
          </p:cNvPr>
          <p:cNvSpPr>
            <a:spLocks noGrp="1"/>
          </p:cNvSpPr>
          <p:nvPr>
            <p:ph type="title"/>
          </p:nvPr>
        </p:nvSpPr>
        <p:spPr>
          <a:xfrm>
            <a:off x="720000" y="288000"/>
            <a:ext cx="6623999" cy="503999"/>
          </a:xfrm>
        </p:spPr>
        <p:txBody>
          <a:bodyPr anchor="ctr">
            <a:normAutofit/>
          </a:bodyPr>
          <a:lstStyle/>
          <a:p>
            <a:r>
              <a:rPr lang="en-US" dirty="0"/>
              <a:t>OCI DevOps Code Repository</a:t>
            </a:r>
          </a:p>
        </p:txBody>
      </p:sp>
      <p:sp>
        <p:nvSpPr>
          <p:cNvPr id="12" name="Content Placeholder 2">
            <a:extLst>
              <a:ext uri="{FF2B5EF4-FFF2-40B4-BE49-F238E27FC236}">
                <a16:creationId xmlns:a16="http://schemas.microsoft.com/office/drawing/2014/main" id="{2475BC3B-E87D-D484-63B0-DE907A83C783}"/>
              </a:ext>
            </a:extLst>
          </p:cNvPr>
          <p:cNvSpPr>
            <a:spLocks noGrp="1"/>
          </p:cNvSpPr>
          <p:nvPr>
            <p:ph idx="1"/>
          </p:nvPr>
        </p:nvSpPr>
        <p:spPr>
          <a:xfrm>
            <a:off x="720000" y="900001"/>
            <a:ext cx="3744000" cy="3401999"/>
          </a:xfrm>
        </p:spPr>
        <p:txBody>
          <a:bodyPr/>
          <a:lstStyle/>
          <a:p>
            <a:r>
              <a:rPr lang="en-US" dirty="0"/>
              <a:t>git style</a:t>
            </a:r>
          </a:p>
          <a:p>
            <a:r>
              <a:rPr lang="en-US" dirty="0"/>
              <a:t>accessible from any git client</a:t>
            </a:r>
          </a:p>
          <a:p>
            <a:r>
              <a:rPr lang="en-US" dirty="0"/>
              <a:t>can be a mirror from external repository</a:t>
            </a:r>
          </a:p>
          <a:p>
            <a:pPr lvl="1"/>
            <a:r>
              <a:rPr lang="en-US" dirty="0"/>
              <a:t>synched from GitHub, GitLab, </a:t>
            </a:r>
            <a:r>
              <a:rPr lang="en-US" dirty="0" err="1"/>
              <a:t>BitBucket</a:t>
            </a:r>
            <a:endParaRPr lang="en-US" dirty="0"/>
          </a:p>
          <a:p>
            <a:r>
              <a:rPr lang="en-US" dirty="0"/>
              <a:t>only storage costs are charged</a:t>
            </a:r>
          </a:p>
          <a:p>
            <a:endParaRPr lang="en-US" dirty="0"/>
          </a:p>
          <a:p>
            <a:r>
              <a:rPr lang="en-US" dirty="0"/>
              <a:t>simple read only UI in  OCI Console</a:t>
            </a:r>
          </a:p>
        </p:txBody>
      </p:sp>
      <p:sp>
        <p:nvSpPr>
          <p:cNvPr id="4" name="Footer Placeholder 3">
            <a:extLst>
              <a:ext uri="{FF2B5EF4-FFF2-40B4-BE49-F238E27FC236}">
                <a16:creationId xmlns:a16="http://schemas.microsoft.com/office/drawing/2014/main" id="{0FA4A06A-D78D-405F-A394-BA8624CA11A5}"/>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D77FCD78-0613-4107-8300-1A7F1880E866}"/>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smtClean="0"/>
              <a:pPr>
                <a:spcAft>
                  <a:spcPts val="600"/>
                </a:spcAft>
              </a:pPr>
              <a:t>32</a:t>
            </a:fld>
            <a:endParaRPr lang="nl-NL"/>
          </a:p>
        </p:txBody>
      </p:sp>
      <p:pic>
        <p:nvPicPr>
          <p:cNvPr id="7" name="Picture 6">
            <a:extLst>
              <a:ext uri="{FF2B5EF4-FFF2-40B4-BE49-F238E27FC236}">
                <a16:creationId xmlns:a16="http://schemas.microsoft.com/office/drawing/2014/main" id="{58C452EB-8F78-4281-8958-EA8235E341F6}"/>
              </a:ext>
            </a:extLst>
          </p:cNvPr>
          <p:cNvPicPr>
            <a:picLocks noChangeAspect="1"/>
          </p:cNvPicPr>
          <p:nvPr/>
        </p:nvPicPr>
        <p:blipFill>
          <a:blip r:embed="rId2"/>
          <a:stretch>
            <a:fillRect/>
          </a:stretch>
        </p:blipFill>
        <p:spPr>
          <a:xfrm>
            <a:off x="4567799" y="1063126"/>
            <a:ext cx="4500000" cy="3003749"/>
          </a:xfrm>
          <a:prstGeom prst="rect">
            <a:avLst/>
          </a:prstGeom>
          <a:ln>
            <a:noFill/>
          </a:ln>
          <a:effectLst>
            <a:outerShdw blurRad="292100" dist="139700" dir="2700000" algn="tl" rotWithShape="0">
              <a:srgbClr val="333333">
                <a:alpha val="65000"/>
              </a:srgbClr>
            </a:outerShdw>
          </a:effectLst>
        </p:spPr>
      </p:pic>
      <p:pic>
        <p:nvPicPr>
          <p:cNvPr id="9" name="Picture 6" descr="Git Logo | significado del logotipo, png, vector">
            <a:extLst>
              <a:ext uri="{FF2B5EF4-FFF2-40B4-BE49-F238E27FC236}">
                <a16:creationId xmlns:a16="http://schemas.microsoft.com/office/drawing/2014/main" id="{36CC5DAC-7D7D-4161-AD47-CA160DE544A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45468" y="166046"/>
            <a:ext cx="626652" cy="391658"/>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SNG877">
            <a:extLst>
              <a:ext uri="{FF2B5EF4-FFF2-40B4-BE49-F238E27FC236}">
                <a16:creationId xmlns:a16="http://schemas.microsoft.com/office/drawing/2014/main" id="{B7BE28F9-2712-47E7-99E9-C92DA433623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08987" y="63200"/>
            <a:ext cx="964082" cy="728799"/>
          </a:xfrm>
          <a:prstGeom prst="rect">
            <a:avLst/>
          </a:prstGeom>
        </p:spPr>
      </p:pic>
    </p:spTree>
    <p:extLst>
      <p:ext uri="{BB962C8B-B14F-4D97-AF65-F5344CB8AC3E}">
        <p14:creationId xmlns:p14="http://schemas.microsoft.com/office/powerpoint/2010/main" val="354969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63677-E6C6-4F28-A7D6-83817FF90908}"/>
              </a:ext>
            </a:extLst>
          </p:cNvPr>
          <p:cNvSpPr>
            <a:spLocks noGrp="1"/>
          </p:cNvSpPr>
          <p:nvPr>
            <p:ph type="title"/>
          </p:nvPr>
        </p:nvSpPr>
        <p:spPr>
          <a:xfrm>
            <a:off x="720000" y="288000"/>
            <a:ext cx="6623999" cy="503999"/>
          </a:xfrm>
        </p:spPr>
        <p:txBody>
          <a:bodyPr anchor="ctr">
            <a:normAutofit/>
          </a:bodyPr>
          <a:lstStyle/>
          <a:p>
            <a:r>
              <a:rPr lang="en-US" dirty="0"/>
              <a:t>Build</a:t>
            </a:r>
          </a:p>
        </p:txBody>
      </p:sp>
      <p:sp>
        <p:nvSpPr>
          <p:cNvPr id="71" name="Content Placeholder 2">
            <a:extLst>
              <a:ext uri="{FF2B5EF4-FFF2-40B4-BE49-F238E27FC236}">
                <a16:creationId xmlns:a16="http://schemas.microsoft.com/office/drawing/2014/main" id="{8B56F762-3677-45D6-336A-E271ED612E14}"/>
              </a:ext>
            </a:extLst>
          </p:cNvPr>
          <p:cNvSpPr>
            <a:spLocks noGrp="1"/>
          </p:cNvSpPr>
          <p:nvPr>
            <p:ph idx="1"/>
          </p:nvPr>
        </p:nvSpPr>
        <p:spPr>
          <a:xfrm>
            <a:off x="720000" y="900001"/>
            <a:ext cx="3744000" cy="3401999"/>
          </a:xfrm>
        </p:spPr>
        <p:txBody>
          <a:bodyPr anchor="t">
            <a:normAutofit/>
          </a:bodyPr>
          <a:lstStyle/>
          <a:p>
            <a:pPr lvl="1">
              <a:lnSpc>
                <a:spcPct val="110000"/>
              </a:lnSpc>
              <a:spcAft>
                <a:spcPts val="600"/>
              </a:spcAft>
            </a:pPr>
            <a:r>
              <a:rPr lang="en-US" sz="1400" dirty="0"/>
              <a:t>Objective: Produce deployable artifacts</a:t>
            </a:r>
          </a:p>
          <a:p>
            <a:pPr lvl="2">
              <a:lnSpc>
                <a:spcPct val="110000"/>
              </a:lnSpc>
              <a:spcAft>
                <a:spcPts val="600"/>
              </a:spcAft>
            </a:pPr>
            <a:r>
              <a:rPr lang="en-US" sz="1400" dirty="0"/>
              <a:t>after running linting, code QA, tests</a:t>
            </a:r>
          </a:p>
          <a:p>
            <a:pPr>
              <a:lnSpc>
                <a:spcPct val="110000"/>
              </a:lnSpc>
              <a:spcAft>
                <a:spcPts val="600"/>
              </a:spcAft>
            </a:pPr>
            <a:r>
              <a:rPr lang="en-US" sz="1400" dirty="0"/>
              <a:t>Requirements</a:t>
            </a:r>
          </a:p>
          <a:p>
            <a:pPr lvl="1">
              <a:lnSpc>
                <a:spcPct val="110000"/>
              </a:lnSpc>
              <a:spcAft>
                <a:spcPts val="600"/>
              </a:spcAft>
            </a:pPr>
            <a:r>
              <a:rPr lang="en-US" sz="1400" dirty="0"/>
              <a:t>automated, repeatable, proven</a:t>
            </a:r>
          </a:p>
          <a:p>
            <a:pPr lvl="1">
              <a:lnSpc>
                <a:spcPct val="110000"/>
              </a:lnSpc>
              <a:spcAft>
                <a:spcPts val="600"/>
              </a:spcAft>
            </a:pPr>
            <a:r>
              <a:rPr lang="en-US" sz="1400" dirty="0"/>
              <a:t>triggerable from source code events</a:t>
            </a:r>
          </a:p>
          <a:p>
            <a:pPr lvl="1">
              <a:lnSpc>
                <a:spcPct val="110000"/>
              </a:lnSpc>
              <a:spcAft>
                <a:spcPts val="600"/>
              </a:spcAft>
            </a:pPr>
            <a:r>
              <a:rPr lang="en-US" sz="1400" dirty="0"/>
              <a:t>easy for software developer</a:t>
            </a:r>
          </a:p>
          <a:p>
            <a:pPr lvl="1">
              <a:lnSpc>
                <a:spcPct val="110000"/>
              </a:lnSpc>
              <a:spcAft>
                <a:spcPts val="600"/>
              </a:spcAft>
            </a:pPr>
            <a:r>
              <a:rPr lang="en-US" sz="1400" dirty="0"/>
              <a:t>integrated in OCI</a:t>
            </a:r>
          </a:p>
          <a:p>
            <a:pPr lvl="2">
              <a:lnSpc>
                <a:spcPct val="110000"/>
              </a:lnSpc>
              <a:spcAft>
                <a:spcPts val="600"/>
              </a:spcAft>
            </a:pPr>
            <a:r>
              <a:rPr lang="en-US" sz="1400" dirty="0"/>
              <a:t>source code, artifact &amp; container registries, trigger deployment</a:t>
            </a:r>
          </a:p>
          <a:p>
            <a:pPr lvl="2">
              <a:lnSpc>
                <a:spcPct val="110000"/>
              </a:lnSpc>
              <a:spcAft>
                <a:spcPts val="600"/>
              </a:spcAft>
            </a:pPr>
            <a:r>
              <a:rPr lang="en-US" sz="1400" dirty="0"/>
              <a:t>logging, events, audit, IAM</a:t>
            </a:r>
          </a:p>
          <a:p>
            <a:pPr lvl="1">
              <a:lnSpc>
                <a:spcPct val="110000"/>
              </a:lnSpc>
              <a:spcAft>
                <a:spcPts val="600"/>
              </a:spcAft>
            </a:pPr>
            <a:r>
              <a:rPr lang="en-US" sz="1400" dirty="0"/>
              <a:t>cheap and plenty build server</a:t>
            </a:r>
          </a:p>
          <a:p>
            <a:pPr lvl="1">
              <a:lnSpc>
                <a:spcPct val="110000"/>
              </a:lnSpc>
              <a:spcAft>
                <a:spcPts val="600"/>
              </a:spcAft>
            </a:pPr>
            <a:endParaRPr lang="en-US" sz="1400" dirty="0"/>
          </a:p>
        </p:txBody>
      </p:sp>
      <p:sp>
        <p:nvSpPr>
          <p:cNvPr id="3" name="Footer Placeholder 2">
            <a:extLst>
              <a:ext uri="{FF2B5EF4-FFF2-40B4-BE49-F238E27FC236}">
                <a16:creationId xmlns:a16="http://schemas.microsoft.com/office/drawing/2014/main" id="{8E93A1C3-38CC-4C43-AE59-E49179A0A3A6}"/>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noProof="0"/>
              <a:t>APAC OCI Days 2022 - Automation of Software Engineering with OCI DevOps</a:t>
            </a:r>
            <a:endParaRPr lang="nl-NL" noProof="0"/>
          </a:p>
        </p:txBody>
      </p:sp>
      <p:sp>
        <p:nvSpPr>
          <p:cNvPr id="4" name="Slide Number Placeholder 3">
            <a:extLst>
              <a:ext uri="{FF2B5EF4-FFF2-40B4-BE49-F238E27FC236}">
                <a16:creationId xmlns:a16="http://schemas.microsoft.com/office/drawing/2014/main" id="{11006731-C446-40C6-8596-7984CC35DD8A}"/>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noProof="0" smtClean="0"/>
              <a:pPr>
                <a:spcAft>
                  <a:spcPts val="600"/>
                </a:spcAft>
              </a:pPr>
              <a:t>33</a:t>
            </a:fld>
            <a:endParaRPr lang="nl-NL" noProof="0"/>
          </a:p>
        </p:txBody>
      </p:sp>
      <p:pic>
        <p:nvPicPr>
          <p:cNvPr id="9218" name="Picture 2" descr="Implementing QA in a CI/CD Pipeline | Parasoft">
            <a:extLst>
              <a:ext uri="{FF2B5EF4-FFF2-40B4-BE49-F238E27FC236}">
                <a16:creationId xmlns:a16="http://schemas.microsoft.com/office/drawing/2014/main" id="{2747B9F9-FF77-4F18-B10B-BE125DD1EB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282" r="8140" b="-1"/>
          <a:stretch/>
        </p:blipFill>
        <p:spPr bwMode="auto">
          <a:xfrm>
            <a:off x="4644000" y="810001"/>
            <a:ext cx="4500000" cy="3510000"/>
          </a:xfrm>
          <a:prstGeom prst="rect">
            <a:avLst/>
          </a:prstGeom>
          <a:solidFill>
            <a:srgbClr val="FFFFFF"/>
          </a:solidFill>
        </p:spPr>
      </p:pic>
    </p:spTree>
    <p:extLst>
      <p:ext uri="{BB962C8B-B14F-4D97-AF65-F5344CB8AC3E}">
        <p14:creationId xmlns:p14="http://schemas.microsoft.com/office/powerpoint/2010/main" val="1953890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497C5B-8327-40FE-A8E0-EE7B3D02AE7A}"/>
              </a:ext>
            </a:extLst>
          </p:cNvPr>
          <p:cNvSpPr>
            <a:spLocks noGrp="1"/>
          </p:cNvSpPr>
          <p:nvPr>
            <p:ph type="title"/>
          </p:nvPr>
        </p:nvSpPr>
        <p:spPr/>
        <p:txBody>
          <a:bodyPr/>
          <a:lstStyle/>
          <a:p>
            <a:r>
              <a:rPr lang="en-US" dirty="0"/>
              <a:t>Build Server</a:t>
            </a:r>
          </a:p>
        </p:txBody>
      </p:sp>
      <p:sp>
        <p:nvSpPr>
          <p:cNvPr id="8" name="Content Placeholder 7">
            <a:extLst>
              <a:ext uri="{FF2B5EF4-FFF2-40B4-BE49-F238E27FC236}">
                <a16:creationId xmlns:a16="http://schemas.microsoft.com/office/drawing/2014/main" id="{ED395109-6D1E-4BA2-BC5F-B09A12309308}"/>
              </a:ext>
            </a:extLst>
          </p:cNvPr>
          <p:cNvSpPr>
            <a:spLocks noGrp="1"/>
          </p:cNvSpPr>
          <p:nvPr>
            <p:ph idx="1"/>
          </p:nvPr>
        </p:nvSpPr>
        <p:spPr/>
        <p:txBody>
          <a:bodyPr/>
          <a:lstStyle/>
          <a:p>
            <a:r>
              <a:rPr lang="en-US" dirty="0"/>
              <a:t>Currently only one VM image</a:t>
            </a:r>
          </a:p>
          <a:p>
            <a:pPr lvl="1"/>
            <a:r>
              <a:rPr lang="en-US" dirty="0"/>
              <a:t>Oracle Linux 7, 1 OCPU, 8 GB RAM</a:t>
            </a:r>
          </a:p>
          <a:p>
            <a:r>
              <a:rPr lang="en-US" dirty="0"/>
              <a:t>Pre-installed tools and language environments</a:t>
            </a:r>
          </a:p>
          <a:p>
            <a:pPr lvl="1"/>
            <a:r>
              <a:rPr lang="en-US" dirty="0"/>
              <a:t>Bash, Maven, Gradle, Helm, git</a:t>
            </a:r>
          </a:p>
          <a:p>
            <a:pPr lvl="1"/>
            <a:r>
              <a:rPr lang="en-US" dirty="0"/>
              <a:t>Docker, </a:t>
            </a:r>
            <a:r>
              <a:rPr lang="en-US" dirty="0" err="1"/>
              <a:t>Fn</a:t>
            </a:r>
            <a:r>
              <a:rPr lang="en-US" dirty="0"/>
              <a:t> CLI, OCI CLI</a:t>
            </a:r>
          </a:p>
          <a:p>
            <a:pPr lvl="1"/>
            <a:r>
              <a:rPr lang="en-US" dirty="0"/>
              <a:t>Java, Python, Ruby, Node, Go, PHP</a:t>
            </a:r>
          </a:p>
          <a:p>
            <a:pPr lvl="1"/>
            <a:endParaRPr lang="en-US" dirty="0"/>
          </a:p>
          <a:p>
            <a:r>
              <a:rPr lang="en-US" dirty="0"/>
              <a:t>Build server has access to internet for </a:t>
            </a:r>
            <a:br>
              <a:rPr lang="en-US" dirty="0"/>
            </a:br>
            <a:r>
              <a:rPr lang="en-US" dirty="0"/>
              <a:t>download and installing additional tools, </a:t>
            </a:r>
            <a:br>
              <a:rPr lang="en-US" dirty="0"/>
            </a:br>
            <a:r>
              <a:rPr lang="en-US" dirty="0"/>
              <a:t>container images, git repositories</a:t>
            </a:r>
            <a:br>
              <a:rPr lang="en-US" dirty="0"/>
            </a:br>
            <a:endParaRPr lang="en-US" dirty="0"/>
          </a:p>
          <a:p>
            <a:r>
              <a:rPr lang="en-US" dirty="0"/>
              <a:t>Planned: custom build server images</a:t>
            </a:r>
          </a:p>
          <a:p>
            <a:r>
              <a:rPr lang="en-US" dirty="0"/>
              <a:t>Note: build server compute costs are charged -</a:t>
            </a:r>
            <a:br>
              <a:rPr lang="en-US" dirty="0"/>
            </a:br>
            <a:r>
              <a:rPr lang="en-US" dirty="0"/>
              <a:t>for the time the server is active</a:t>
            </a:r>
            <a:br>
              <a:rPr lang="en-US" dirty="0"/>
            </a:br>
            <a:endParaRPr lang="en-US" dirty="0"/>
          </a:p>
          <a:p>
            <a:endParaRPr lang="en-US" dirty="0"/>
          </a:p>
          <a:p>
            <a:endParaRPr lang="en-US" dirty="0"/>
          </a:p>
        </p:txBody>
      </p:sp>
      <p:sp>
        <p:nvSpPr>
          <p:cNvPr id="4" name="Footer Placeholder 3">
            <a:extLst>
              <a:ext uri="{FF2B5EF4-FFF2-40B4-BE49-F238E27FC236}">
                <a16:creationId xmlns:a16="http://schemas.microsoft.com/office/drawing/2014/main" id="{DB9DE661-E6E0-433B-A956-4743115C6BE7}"/>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255D350F-C3EC-4FA2-820C-4E5B9884D49B}"/>
              </a:ext>
            </a:extLst>
          </p:cNvPr>
          <p:cNvSpPr>
            <a:spLocks noGrp="1"/>
          </p:cNvSpPr>
          <p:nvPr>
            <p:ph type="sldNum" sz="quarter" idx="12"/>
          </p:nvPr>
        </p:nvSpPr>
        <p:spPr/>
        <p:txBody>
          <a:bodyPr/>
          <a:lstStyle/>
          <a:p>
            <a:fld id="{14F1411D-0280-154F-AEAC-4C20B7AA46B2}" type="slidenum">
              <a:rPr lang="nl-NL" smtClean="0"/>
              <a:t>34</a:t>
            </a:fld>
            <a:endParaRPr lang="nl-NL"/>
          </a:p>
        </p:txBody>
      </p:sp>
      <p:sp>
        <p:nvSpPr>
          <p:cNvPr id="9" name="Rectangle: Rounded Corners 8">
            <a:extLst>
              <a:ext uri="{FF2B5EF4-FFF2-40B4-BE49-F238E27FC236}">
                <a16:creationId xmlns:a16="http://schemas.microsoft.com/office/drawing/2014/main" id="{536A91E1-6F38-457B-97C3-F026D11AE17F}"/>
              </a:ext>
            </a:extLst>
          </p:cNvPr>
          <p:cNvSpPr/>
          <p:nvPr/>
        </p:nvSpPr>
        <p:spPr>
          <a:xfrm>
            <a:off x="5063946" y="1767170"/>
            <a:ext cx="3088641" cy="2999467"/>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FFE2A14-9EFB-461D-9704-C8C8256E379D}"/>
              </a:ext>
            </a:extLst>
          </p:cNvPr>
          <p:cNvSpPr txBox="1"/>
          <p:nvPr/>
        </p:nvSpPr>
        <p:spPr>
          <a:xfrm>
            <a:off x="5415244" y="1998459"/>
            <a:ext cx="1436291" cy="246221"/>
          </a:xfrm>
          <a:prstGeom prst="rect">
            <a:avLst/>
          </a:prstGeom>
          <a:noFill/>
        </p:spPr>
        <p:txBody>
          <a:bodyPr wrap="none" lIns="0" tIns="0" rIns="0" bIns="0" rtlCol="0">
            <a:spAutoFit/>
          </a:bodyPr>
          <a:lstStyle/>
          <a:p>
            <a:r>
              <a:rPr lang="en-US" sz="1600" dirty="0"/>
              <a:t>DevOps Project</a:t>
            </a:r>
          </a:p>
        </p:txBody>
      </p:sp>
      <p:pic>
        <p:nvPicPr>
          <p:cNvPr id="11" name="Snagit_SNG879">
            <a:extLst>
              <a:ext uri="{FF2B5EF4-FFF2-40B4-BE49-F238E27FC236}">
                <a16:creationId xmlns:a16="http://schemas.microsoft.com/office/drawing/2014/main" id="{F75B3BE1-B15E-4687-ACE3-4C9F38D6DB0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391250" y="2471213"/>
            <a:ext cx="893973" cy="1163709"/>
          </a:xfrm>
          <a:prstGeom prst="rect">
            <a:avLst/>
          </a:prstGeom>
        </p:spPr>
      </p:pic>
      <p:sp>
        <p:nvSpPr>
          <p:cNvPr id="12" name="Cube 11">
            <a:extLst>
              <a:ext uri="{FF2B5EF4-FFF2-40B4-BE49-F238E27FC236}">
                <a16:creationId xmlns:a16="http://schemas.microsoft.com/office/drawing/2014/main" id="{C5850520-D374-4760-96B8-CA9705C5B5FF}"/>
              </a:ext>
            </a:extLst>
          </p:cNvPr>
          <p:cNvSpPr/>
          <p:nvPr/>
        </p:nvSpPr>
        <p:spPr>
          <a:xfrm>
            <a:off x="5929260" y="3802753"/>
            <a:ext cx="1613727" cy="795881"/>
          </a:xfrm>
          <a:prstGeom prst="cube">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server</a:t>
            </a:r>
          </a:p>
          <a:p>
            <a:pPr algn="ctr"/>
            <a:r>
              <a:rPr lang="en-US" dirty="0"/>
              <a:t>VM</a:t>
            </a:r>
          </a:p>
        </p:txBody>
      </p:sp>
      <p:cxnSp>
        <p:nvCxnSpPr>
          <p:cNvPr id="13" name="Straight Arrow Connector 12">
            <a:extLst>
              <a:ext uri="{FF2B5EF4-FFF2-40B4-BE49-F238E27FC236}">
                <a16:creationId xmlns:a16="http://schemas.microsoft.com/office/drawing/2014/main" id="{A3F28D8D-C554-47CD-AB3E-0CA98B8E72A2}"/>
              </a:ext>
            </a:extLst>
          </p:cNvPr>
          <p:cNvCxnSpPr/>
          <p:nvPr/>
        </p:nvCxnSpPr>
        <p:spPr>
          <a:xfrm>
            <a:off x="6131079" y="3491074"/>
            <a:ext cx="154144" cy="40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AAD48843-E5F0-4F03-8205-7C8E4480F69B}"/>
              </a:ext>
            </a:extLst>
          </p:cNvPr>
          <p:cNvSpPr/>
          <p:nvPr/>
        </p:nvSpPr>
        <p:spPr>
          <a:xfrm>
            <a:off x="6161394" y="3427051"/>
            <a:ext cx="316549" cy="472404"/>
          </a:xfrm>
          <a:custGeom>
            <a:avLst/>
            <a:gdLst>
              <a:gd name="connsiteX0" fmla="*/ 0 w 316549"/>
              <a:gd name="connsiteY0" fmla="*/ 0 h 472404"/>
              <a:gd name="connsiteX1" fmla="*/ 314633 w 316549"/>
              <a:gd name="connsiteY1" fmla="*/ 471949 h 472404"/>
              <a:gd name="connsiteX2" fmla="*/ 108155 w 316549"/>
              <a:gd name="connsiteY2" fmla="*/ 68826 h 472404"/>
            </a:gdLst>
            <a:ahLst/>
            <a:cxnLst>
              <a:cxn ang="0">
                <a:pos x="connsiteX0" y="connsiteY0"/>
              </a:cxn>
              <a:cxn ang="0">
                <a:pos x="connsiteX1" y="connsiteY1"/>
              </a:cxn>
              <a:cxn ang="0">
                <a:pos x="connsiteX2" y="connsiteY2"/>
              </a:cxn>
            </a:cxnLst>
            <a:rect l="l" t="t" r="r" b="b"/>
            <a:pathLst>
              <a:path w="316549" h="472404">
                <a:moveTo>
                  <a:pt x="0" y="0"/>
                </a:moveTo>
                <a:cubicBezTo>
                  <a:pt x="148303" y="230239"/>
                  <a:pt x="296607" y="460478"/>
                  <a:pt x="314633" y="471949"/>
                </a:cubicBezTo>
                <a:cubicBezTo>
                  <a:pt x="332659" y="483420"/>
                  <a:pt x="220407" y="276123"/>
                  <a:pt x="108155" y="6882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F2767DB4-2674-469E-A93F-705407062DF9}"/>
              </a:ext>
            </a:extLst>
          </p:cNvPr>
          <p:cNvPicPr>
            <a:picLocks noChangeAspect="1"/>
          </p:cNvPicPr>
          <p:nvPr/>
        </p:nvPicPr>
        <p:blipFill>
          <a:blip r:embed="rId4"/>
          <a:stretch>
            <a:fillRect/>
          </a:stretch>
        </p:blipFill>
        <p:spPr>
          <a:xfrm>
            <a:off x="6507772" y="2590125"/>
            <a:ext cx="2712955" cy="1295512"/>
          </a:xfrm>
          <a:prstGeom prst="rect">
            <a:avLst/>
          </a:prstGeom>
          <a:ln>
            <a:noFill/>
          </a:ln>
          <a:effectLst>
            <a:outerShdw blurRad="292100" dist="139700" dir="2700000" algn="tl" rotWithShape="0">
              <a:srgbClr val="333333">
                <a:alpha val="65000"/>
              </a:srgbClr>
            </a:outerShdw>
          </a:effectLst>
        </p:spPr>
      </p:pic>
      <p:sp>
        <p:nvSpPr>
          <p:cNvPr id="18" name="Arrow: Right 17">
            <a:extLst>
              <a:ext uri="{FF2B5EF4-FFF2-40B4-BE49-F238E27FC236}">
                <a16:creationId xmlns:a16="http://schemas.microsoft.com/office/drawing/2014/main" id="{51AF6C73-2FD8-4833-9882-39EC0FFCD59B}"/>
              </a:ext>
            </a:extLst>
          </p:cNvPr>
          <p:cNvSpPr/>
          <p:nvPr/>
        </p:nvSpPr>
        <p:spPr>
          <a:xfrm>
            <a:off x="7256206" y="4178710"/>
            <a:ext cx="1152095" cy="2359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24837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3D954-91DA-46B4-AE14-FAD03D7D4CB5}"/>
              </a:ext>
            </a:extLst>
          </p:cNvPr>
          <p:cNvSpPr>
            <a:spLocks noGrp="1"/>
          </p:cNvSpPr>
          <p:nvPr>
            <p:ph type="title"/>
          </p:nvPr>
        </p:nvSpPr>
        <p:spPr/>
        <p:txBody>
          <a:bodyPr/>
          <a:lstStyle/>
          <a:p>
            <a:r>
              <a:rPr lang="en-US" dirty="0"/>
              <a:t>Build Pipeline</a:t>
            </a:r>
          </a:p>
        </p:txBody>
      </p:sp>
      <p:sp>
        <p:nvSpPr>
          <p:cNvPr id="3" name="Content Placeholder 2">
            <a:extLst>
              <a:ext uri="{FF2B5EF4-FFF2-40B4-BE49-F238E27FC236}">
                <a16:creationId xmlns:a16="http://schemas.microsoft.com/office/drawing/2014/main" id="{FBB3D47A-146B-4ACE-9C22-58984EA6D243}"/>
              </a:ext>
            </a:extLst>
          </p:cNvPr>
          <p:cNvSpPr>
            <a:spLocks noGrp="1"/>
          </p:cNvSpPr>
          <p:nvPr>
            <p:ph idx="1"/>
          </p:nvPr>
        </p:nvSpPr>
        <p:spPr>
          <a:xfrm>
            <a:off x="720003" y="802188"/>
            <a:ext cx="4933545" cy="3780000"/>
          </a:xfrm>
        </p:spPr>
        <p:txBody>
          <a:bodyPr/>
          <a:lstStyle/>
          <a:p>
            <a:r>
              <a:rPr lang="en-US" sz="1400" dirty="0"/>
              <a:t>Multiple stages – sequential or parallel</a:t>
            </a:r>
          </a:p>
          <a:p>
            <a:r>
              <a:rPr lang="en-US" sz="1400" dirty="0"/>
              <a:t>Four types of stage:</a:t>
            </a:r>
          </a:p>
          <a:p>
            <a:pPr lvl="1"/>
            <a:r>
              <a:rPr lang="en-US" sz="1400" dirty="0"/>
              <a:t>Managed Build – run script on build server</a:t>
            </a:r>
          </a:p>
          <a:p>
            <a:pPr lvl="1"/>
            <a:r>
              <a:rPr lang="en-US" sz="1400" dirty="0"/>
              <a:t>Deliver Artifact – publish files / container images</a:t>
            </a:r>
          </a:p>
          <a:p>
            <a:pPr lvl="1"/>
            <a:r>
              <a:rPr lang="en-US" sz="1400" dirty="0"/>
              <a:t>Trigger Deployment Pipeline</a:t>
            </a:r>
          </a:p>
          <a:p>
            <a:pPr lvl="1"/>
            <a:r>
              <a:rPr lang="en-US" sz="1400" dirty="0"/>
              <a:t>Wait </a:t>
            </a:r>
          </a:p>
          <a:p>
            <a:r>
              <a:rPr lang="en-US" sz="1400" dirty="0"/>
              <a:t>Triggered by</a:t>
            </a:r>
          </a:p>
          <a:p>
            <a:pPr lvl="1"/>
            <a:r>
              <a:rPr lang="en-US" sz="1400" dirty="0"/>
              <a:t>Event in source code repository</a:t>
            </a:r>
          </a:p>
          <a:p>
            <a:pPr lvl="1"/>
            <a:r>
              <a:rPr lang="en-US" sz="1400" dirty="0" err="1"/>
              <a:t>Humanual</a:t>
            </a:r>
            <a:r>
              <a:rPr lang="en-US" sz="1400" dirty="0"/>
              <a:t> action</a:t>
            </a:r>
          </a:p>
          <a:p>
            <a:pPr lvl="1"/>
            <a:r>
              <a:rPr lang="en-US" sz="1400" dirty="0"/>
              <a:t>API call </a:t>
            </a:r>
          </a:p>
          <a:p>
            <a:r>
              <a:rPr lang="en-US" sz="1400" dirty="0"/>
              <a:t>Parameters can be associated with build pipeline</a:t>
            </a:r>
          </a:p>
          <a:p>
            <a:pPr lvl="1"/>
            <a:r>
              <a:rPr lang="en-US" sz="1400" dirty="0"/>
              <a:t>optionally set for each run to override default values</a:t>
            </a:r>
          </a:p>
          <a:p>
            <a:pPr lvl="1"/>
            <a:r>
              <a:rPr lang="en-US" sz="1400" dirty="0"/>
              <a:t>used in build specification script and in artifact reference</a:t>
            </a:r>
          </a:p>
          <a:p>
            <a:pPr lvl="1"/>
            <a:r>
              <a:rPr lang="en-US" sz="1400" dirty="0"/>
              <a:t>passed to triggered deployment pipeline</a:t>
            </a:r>
            <a:br>
              <a:rPr lang="en-US" sz="1400" dirty="0"/>
            </a:br>
            <a:endParaRPr lang="en-US" sz="1400" dirty="0"/>
          </a:p>
        </p:txBody>
      </p:sp>
      <p:sp>
        <p:nvSpPr>
          <p:cNvPr id="4" name="Footer Placeholder 3">
            <a:extLst>
              <a:ext uri="{FF2B5EF4-FFF2-40B4-BE49-F238E27FC236}">
                <a16:creationId xmlns:a16="http://schemas.microsoft.com/office/drawing/2014/main" id="{19530451-39A0-43B5-83F8-42CB3DDBA835}"/>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8EA62D77-3BBF-461E-855B-FD6E03AA7F60}"/>
              </a:ext>
            </a:extLst>
          </p:cNvPr>
          <p:cNvSpPr>
            <a:spLocks noGrp="1"/>
          </p:cNvSpPr>
          <p:nvPr>
            <p:ph type="sldNum" sz="quarter" idx="12"/>
          </p:nvPr>
        </p:nvSpPr>
        <p:spPr/>
        <p:txBody>
          <a:bodyPr/>
          <a:lstStyle/>
          <a:p>
            <a:fld id="{14F1411D-0280-154F-AEAC-4C20B7AA46B2}" type="slidenum">
              <a:rPr lang="nl-NL" smtClean="0"/>
              <a:t>35</a:t>
            </a:fld>
            <a:endParaRPr lang="nl-NL"/>
          </a:p>
        </p:txBody>
      </p:sp>
      <p:pic>
        <p:nvPicPr>
          <p:cNvPr id="8" name="Picture 7">
            <a:extLst>
              <a:ext uri="{FF2B5EF4-FFF2-40B4-BE49-F238E27FC236}">
                <a16:creationId xmlns:a16="http://schemas.microsoft.com/office/drawing/2014/main" id="{C5775FA2-E003-420D-9296-D9C470C65535}"/>
              </a:ext>
            </a:extLst>
          </p:cNvPr>
          <p:cNvPicPr>
            <a:picLocks noChangeAspect="1"/>
          </p:cNvPicPr>
          <p:nvPr/>
        </p:nvPicPr>
        <p:blipFill>
          <a:blip r:embed="rId2"/>
          <a:stretch>
            <a:fillRect/>
          </a:stretch>
        </p:blipFill>
        <p:spPr>
          <a:xfrm>
            <a:off x="5723103" y="595382"/>
            <a:ext cx="3241792" cy="4315698"/>
          </a:xfrm>
          <a:prstGeom prst="rect">
            <a:avLst/>
          </a:prstGeom>
        </p:spPr>
      </p:pic>
      <p:pic>
        <p:nvPicPr>
          <p:cNvPr id="6" name="Snagit_SNG879">
            <a:extLst>
              <a:ext uri="{FF2B5EF4-FFF2-40B4-BE49-F238E27FC236}">
                <a16:creationId xmlns:a16="http://schemas.microsoft.com/office/drawing/2014/main" id="{0EFF4AA4-93A1-4961-9F3C-385E60CB491C}"/>
              </a:ext>
            </a:extLst>
          </p:cNvPr>
          <p:cNvPicPr>
            <a:picLocks noChangeAspect="1"/>
          </p:cNvPicPr>
          <p:nvPr/>
        </p:nvPicPr>
        <p:blipFill>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Lst>
          </a:blip>
          <a:stretch>
            <a:fillRect/>
          </a:stretch>
        </p:blipFill>
        <p:spPr>
          <a:xfrm>
            <a:off x="4572000" y="109966"/>
            <a:ext cx="1063544" cy="1384444"/>
          </a:xfrm>
          <a:prstGeom prst="rect">
            <a:avLst/>
          </a:prstGeom>
        </p:spPr>
      </p:pic>
    </p:spTree>
    <p:extLst>
      <p:ext uri="{BB962C8B-B14F-4D97-AF65-F5344CB8AC3E}">
        <p14:creationId xmlns:p14="http://schemas.microsoft.com/office/powerpoint/2010/main" val="1095375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1D9670E-80ED-4E61-8AA4-D3453FEA7783}"/>
              </a:ext>
            </a:extLst>
          </p:cNvPr>
          <p:cNvSpPr/>
          <p:nvPr/>
        </p:nvSpPr>
        <p:spPr>
          <a:xfrm>
            <a:off x="4407930" y="2225276"/>
            <a:ext cx="997412" cy="129018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40112-15E6-40E7-A056-533D6DB8E022}"/>
              </a:ext>
            </a:extLst>
          </p:cNvPr>
          <p:cNvSpPr>
            <a:spLocks noGrp="1"/>
          </p:cNvSpPr>
          <p:nvPr>
            <p:ph type="title"/>
          </p:nvPr>
        </p:nvSpPr>
        <p:spPr/>
        <p:txBody>
          <a:bodyPr/>
          <a:lstStyle/>
          <a:p>
            <a:r>
              <a:rPr lang="en-US" dirty="0"/>
              <a:t>Managed Build Stage</a:t>
            </a:r>
          </a:p>
        </p:txBody>
      </p:sp>
      <p:sp>
        <p:nvSpPr>
          <p:cNvPr id="3" name="Content Placeholder 2">
            <a:extLst>
              <a:ext uri="{FF2B5EF4-FFF2-40B4-BE49-F238E27FC236}">
                <a16:creationId xmlns:a16="http://schemas.microsoft.com/office/drawing/2014/main" id="{B3DDCDE0-85FF-42AD-AD8D-4DEF9B0B49FA}"/>
              </a:ext>
            </a:extLst>
          </p:cNvPr>
          <p:cNvSpPr>
            <a:spLocks noGrp="1"/>
          </p:cNvSpPr>
          <p:nvPr>
            <p:ph idx="1"/>
          </p:nvPr>
        </p:nvSpPr>
        <p:spPr/>
        <p:txBody>
          <a:bodyPr/>
          <a:lstStyle/>
          <a:p>
            <a:r>
              <a:rPr lang="en-US" sz="1600" dirty="0"/>
              <a:t>Retrieve sources from one or more repositories to the build server</a:t>
            </a:r>
          </a:p>
          <a:p>
            <a:r>
              <a:rPr lang="en-US" sz="1600" dirty="0"/>
              <a:t>Execute steps in build specification </a:t>
            </a:r>
            <a:r>
              <a:rPr lang="en-US" sz="1600" dirty="0" err="1"/>
              <a:t>yaml</a:t>
            </a:r>
            <a:r>
              <a:rPr lang="en-US" sz="1600" dirty="0"/>
              <a:t> file</a:t>
            </a:r>
          </a:p>
          <a:p>
            <a:pPr lvl="1"/>
            <a:r>
              <a:rPr lang="en-US" sz="1600" dirty="0"/>
              <a:t>part of source code repository</a:t>
            </a:r>
          </a:p>
          <a:p>
            <a:pPr lvl="1"/>
            <a:r>
              <a:rPr lang="en-US" sz="1600" dirty="0"/>
              <a:t>contains Linux Shell commands</a:t>
            </a:r>
          </a:p>
          <a:p>
            <a:r>
              <a:rPr lang="en-US" sz="1600" dirty="0"/>
              <a:t>Designated files produced by stage </a:t>
            </a:r>
            <a:br>
              <a:rPr lang="en-US" sz="1600" dirty="0"/>
            </a:br>
            <a:r>
              <a:rPr lang="en-US" sz="1600" dirty="0"/>
              <a:t>are available as output</a:t>
            </a:r>
          </a:p>
          <a:p>
            <a:pPr lvl="1"/>
            <a:r>
              <a:rPr lang="en-US" sz="1600" dirty="0"/>
              <a:t>to be published to artifact registry</a:t>
            </a:r>
          </a:p>
          <a:p>
            <a:endParaRPr lang="en-US" dirty="0"/>
          </a:p>
        </p:txBody>
      </p:sp>
      <p:sp>
        <p:nvSpPr>
          <p:cNvPr id="4" name="Footer Placeholder 3">
            <a:extLst>
              <a:ext uri="{FF2B5EF4-FFF2-40B4-BE49-F238E27FC236}">
                <a16:creationId xmlns:a16="http://schemas.microsoft.com/office/drawing/2014/main" id="{99AE8489-6EB0-4B3B-A5E4-F61DDBDE89A1}"/>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B6C2FD4F-088D-47B9-86C2-EE12D5D7D4F0}"/>
              </a:ext>
            </a:extLst>
          </p:cNvPr>
          <p:cNvSpPr>
            <a:spLocks noGrp="1"/>
          </p:cNvSpPr>
          <p:nvPr>
            <p:ph type="sldNum" sz="quarter" idx="12"/>
          </p:nvPr>
        </p:nvSpPr>
        <p:spPr/>
        <p:txBody>
          <a:bodyPr/>
          <a:lstStyle/>
          <a:p>
            <a:fld id="{14F1411D-0280-154F-AEAC-4C20B7AA46B2}" type="slidenum">
              <a:rPr lang="nl-NL" smtClean="0"/>
              <a:t>36</a:t>
            </a:fld>
            <a:endParaRPr lang="nl-NL"/>
          </a:p>
        </p:txBody>
      </p:sp>
      <p:sp>
        <p:nvSpPr>
          <p:cNvPr id="6" name="Rectangle: Rounded Corners 5">
            <a:extLst>
              <a:ext uri="{FF2B5EF4-FFF2-40B4-BE49-F238E27FC236}">
                <a16:creationId xmlns:a16="http://schemas.microsoft.com/office/drawing/2014/main" id="{1F7319B0-7326-4F73-82E4-0D97BE31E5BC}"/>
              </a:ext>
            </a:extLst>
          </p:cNvPr>
          <p:cNvSpPr/>
          <p:nvPr/>
        </p:nvSpPr>
        <p:spPr>
          <a:xfrm>
            <a:off x="5348750" y="1569668"/>
            <a:ext cx="3598605" cy="328583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Snagit_SNG877">
            <a:extLst>
              <a:ext uri="{FF2B5EF4-FFF2-40B4-BE49-F238E27FC236}">
                <a16:creationId xmlns:a16="http://schemas.microsoft.com/office/drawing/2014/main" id="{9EC9746B-BF13-444D-905D-F3731786989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55053" y="2854038"/>
            <a:ext cx="964082" cy="728799"/>
          </a:xfrm>
          <a:prstGeom prst="rect">
            <a:avLst/>
          </a:prstGeom>
        </p:spPr>
      </p:pic>
      <p:pic>
        <p:nvPicPr>
          <p:cNvPr id="16" name="Snagit_SNG879">
            <a:extLst>
              <a:ext uri="{FF2B5EF4-FFF2-40B4-BE49-F238E27FC236}">
                <a16:creationId xmlns:a16="http://schemas.microsoft.com/office/drawing/2014/main" id="{5172893D-792B-4924-A026-EA404F37A9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69274" y="2843149"/>
            <a:ext cx="676513" cy="880635"/>
          </a:xfrm>
          <a:prstGeom prst="rect">
            <a:avLst/>
          </a:prstGeom>
        </p:spPr>
      </p:pic>
      <p:sp>
        <p:nvSpPr>
          <p:cNvPr id="18" name="Freeform: Shape 17">
            <a:extLst>
              <a:ext uri="{FF2B5EF4-FFF2-40B4-BE49-F238E27FC236}">
                <a16:creationId xmlns:a16="http://schemas.microsoft.com/office/drawing/2014/main" id="{AB5D7D72-AF55-46CC-85EF-98639F73C8C4}"/>
              </a:ext>
            </a:extLst>
          </p:cNvPr>
          <p:cNvSpPr/>
          <p:nvPr/>
        </p:nvSpPr>
        <p:spPr>
          <a:xfrm>
            <a:off x="6418238" y="3230778"/>
            <a:ext cx="759310" cy="127819"/>
          </a:xfrm>
          <a:custGeom>
            <a:avLst/>
            <a:gdLst>
              <a:gd name="connsiteX0" fmla="*/ 759310 w 759310"/>
              <a:gd name="connsiteY0" fmla="*/ 0 h 127819"/>
              <a:gd name="connsiteX1" fmla="*/ 2226 w 759310"/>
              <a:gd name="connsiteY1" fmla="*/ 39329 h 127819"/>
              <a:gd name="connsiteX2" fmla="*/ 572497 w 759310"/>
              <a:gd name="connsiteY2" fmla="*/ 127819 h 127819"/>
            </a:gdLst>
            <a:ahLst/>
            <a:cxnLst>
              <a:cxn ang="0">
                <a:pos x="connsiteX0" y="connsiteY0"/>
              </a:cxn>
              <a:cxn ang="0">
                <a:pos x="connsiteX1" y="connsiteY1"/>
              </a:cxn>
              <a:cxn ang="0">
                <a:pos x="connsiteX2" y="connsiteY2"/>
              </a:cxn>
            </a:cxnLst>
            <a:rect l="l" t="t" r="r" b="b"/>
            <a:pathLst>
              <a:path w="759310" h="127819">
                <a:moveTo>
                  <a:pt x="759310" y="0"/>
                </a:moveTo>
                <a:cubicBezTo>
                  <a:pt x="396335" y="9013"/>
                  <a:pt x="33361" y="18026"/>
                  <a:pt x="2226" y="39329"/>
                </a:cubicBezTo>
                <a:cubicBezTo>
                  <a:pt x="-28909" y="60632"/>
                  <a:pt x="271794" y="94225"/>
                  <a:pt x="572497" y="127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332810CC-2E02-4B13-A6DC-F209420FDEA2}"/>
              </a:ext>
            </a:extLst>
          </p:cNvPr>
          <p:cNvSpPr/>
          <p:nvPr/>
        </p:nvSpPr>
        <p:spPr>
          <a:xfrm>
            <a:off x="7407530" y="3891616"/>
            <a:ext cx="1284527" cy="663846"/>
          </a:xfrm>
          <a:prstGeom prst="cub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server</a:t>
            </a:r>
          </a:p>
          <a:p>
            <a:pPr algn="ctr"/>
            <a:r>
              <a:rPr lang="en-US" dirty="0"/>
              <a:t>VM</a:t>
            </a:r>
          </a:p>
        </p:txBody>
      </p:sp>
      <p:cxnSp>
        <p:nvCxnSpPr>
          <p:cNvPr id="27" name="Straight Arrow Connector 26">
            <a:extLst>
              <a:ext uri="{FF2B5EF4-FFF2-40B4-BE49-F238E27FC236}">
                <a16:creationId xmlns:a16="http://schemas.microsoft.com/office/drawing/2014/main" id="{31C9FD15-F950-49D9-A700-9E9FA1470D4C}"/>
              </a:ext>
            </a:extLst>
          </p:cNvPr>
          <p:cNvCxnSpPr/>
          <p:nvPr/>
        </p:nvCxnSpPr>
        <p:spPr>
          <a:xfrm>
            <a:off x="7609349" y="3579936"/>
            <a:ext cx="154144" cy="40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1B831170-E396-4FA0-937F-D253EF430F92}"/>
              </a:ext>
            </a:extLst>
          </p:cNvPr>
          <p:cNvSpPr/>
          <p:nvPr/>
        </p:nvSpPr>
        <p:spPr>
          <a:xfrm>
            <a:off x="7639664" y="3515913"/>
            <a:ext cx="316549" cy="472404"/>
          </a:xfrm>
          <a:custGeom>
            <a:avLst/>
            <a:gdLst>
              <a:gd name="connsiteX0" fmla="*/ 0 w 316549"/>
              <a:gd name="connsiteY0" fmla="*/ 0 h 472404"/>
              <a:gd name="connsiteX1" fmla="*/ 314633 w 316549"/>
              <a:gd name="connsiteY1" fmla="*/ 471949 h 472404"/>
              <a:gd name="connsiteX2" fmla="*/ 108155 w 316549"/>
              <a:gd name="connsiteY2" fmla="*/ 68826 h 472404"/>
            </a:gdLst>
            <a:ahLst/>
            <a:cxnLst>
              <a:cxn ang="0">
                <a:pos x="connsiteX0" y="connsiteY0"/>
              </a:cxn>
              <a:cxn ang="0">
                <a:pos x="connsiteX1" y="connsiteY1"/>
              </a:cxn>
              <a:cxn ang="0">
                <a:pos x="connsiteX2" y="connsiteY2"/>
              </a:cxn>
            </a:cxnLst>
            <a:rect l="l" t="t" r="r" b="b"/>
            <a:pathLst>
              <a:path w="316549" h="472404">
                <a:moveTo>
                  <a:pt x="0" y="0"/>
                </a:moveTo>
                <a:cubicBezTo>
                  <a:pt x="148303" y="230239"/>
                  <a:pt x="296607" y="460478"/>
                  <a:pt x="314633" y="471949"/>
                </a:cubicBezTo>
                <a:cubicBezTo>
                  <a:pt x="332659" y="483420"/>
                  <a:pt x="220407" y="276123"/>
                  <a:pt x="108155" y="6882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6" descr="Git Logo | significado del logotipo, png, vector">
            <a:extLst>
              <a:ext uri="{FF2B5EF4-FFF2-40B4-BE49-F238E27FC236}">
                <a16:creationId xmlns:a16="http://schemas.microsoft.com/office/drawing/2014/main" id="{D6C2E85B-EE42-4A90-AEEA-66BAA815336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45049" y="2958042"/>
            <a:ext cx="305465" cy="190916"/>
          </a:xfrm>
          <a:prstGeom prst="rect">
            <a:avLst/>
          </a:prstGeom>
          <a:noFill/>
          <a:extLst>
            <a:ext uri="{909E8E84-426E-40DD-AFC4-6F175D3DCCD1}">
              <a14:hiddenFill xmlns:a14="http://schemas.microsoft.com/office/drawing/2010/main">
                <a:solidFill>
                  <a:srgbClr val="FFFFFF"/>
                </a:solidFill>
              </a14:hiddenFill>
            </a:ext>
          </a:extLst>
        </p:spPr>
      </p:pic>
      <p:sp>
        <p:nvSpPr>
          <p:cNvPr id="31" name="Cube 30">
            <a:extLst>
              <a:ext uri="{FF2B5EF4-FFF2-40B4-BE49-F238E27FC236}">
                <a16:creationId xmlns:a16="http://schemas.microsoft.com/office/drawing/2014/main" id="{FC61D25F-13EB-4716-A21C-D809DDBB025E}"/>
              </a:ext>
            </a:extLst>
          </p:cNvPr>
          <p:cNvSpPr/>
          <p:nvPr/>
        </p:nvSpPr>
        <p:spPr>
          <a:xfrm>
            <a:off x="7709525" y="3230778"/>
            <a:ext cx="340268" cy="28468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2" name="Cube 31">
            <a:extLst>
              <a:ext uri="{FF2B5EF4-FFF2-40B4-BE49-F238E27FC236}">
                <a16:creationId xmlns:a16="http://schemas.microsoft.com/office/drawing/2014/main" id="{8DDB36B2-A891-48B9-B97A-10237A5C8825}"/>
              </a:ext>
            </a:extLst>
          </p:cNvPr>
          <p:cNvSpPr/>
          <p:nvPr/>
        </p:nvSpPr>
        <p:spPr>
          <a:xfrm>
            <a:off x="7861925" y="3383178"/>
            <a:ext cx="340268" cy="28468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Rectangle: Folded Corner 32">
            <a:extLst>
              <a:ext uri="{FF2B5EF4-FFF2-40B4-BE49-F238E27FC236}">
                <a16:creationId xmlns:a16="http://schemas.microsoft.com/office/drawing/2014/main" id="{B65D8018-47E0-42D0-BF2A-1625E4F2E4DB}"/>
              </a:ext>
            </a:extLst>
          </p:cNvPr>
          <p:cNvSpPr/>
          <p:nvPr/>
        </p:nvSpPr>
        <p:spPr>
          <a:xfrm>
            <a:off x="6352301" y="3383178"/>
            <a:ext cx="284272" cy="320459"/>
          </a:xfrm>
          <a:prstGeom prst="foldedCorner">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4" name="Picture 2" descr="GitHub Logo | Significado, História e PNG">
            <a:extLst>
              <a:ext uri="{FF2B5EF4-FFF2-40B4-BE49-F238E27FC236}">
                <a16:creationId xmlns:a16="http://schemas.microsoft.com/office/drawing/2014/main" id="{438A69CB-29A7-40FF-981E-61249DA44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504" y="2645030"/>
            <a:ext cx="571063" cy="3212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GitLab | West Coast Equity Partners">
            <a:extLst>
              <a:ext uri="{FF2B5EF4-FFF2-40B4-BE49-F238E27FC236}">
                <a16:creationId xmlns:a16="http://schemas.microsoft.com/office/drawing/2014/main" id="{154F39C9-60B7-45CD-BBD3-C4DB5EF22B1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0308" t="20518" r="7038" b="21242"/>
          <a:stretch/>
        </p:blipFill>
        <p:spPr bwMode="auto">
          <a:xfrm>
            <a:off x="4499286" y="3016842"/>
            <a:ext cx="843468" cy="3959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Automated process with Bitbucket Pipelines for quick and easy creation of  custom Docker images">
            <a:extLst>
              <a:ext uri="{FF2B5EF4-FFF2-40B4-BE49-F238E27FC236}">
                <a16:creationId xmlns:a16="http://schemas.microsoft.com/office/drawing/2014/main" id="{402AC642-35C8-419A-9305-38D4A17C7A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0579" y="2424881"/>
            <a:ext cx="954842" cy="171573"/>
          </a:xfrm>
          <a:prstGeom prst="rect">
            <a:avLst/>
          </a:prstGeom>
          <a:noFill/>
          <a:extLst>
            <a:ext uri="{909E8E84-426E-40DD-AFC4-6F175D3DCCD1}">
              <a14:hiddenFill xmlns:a14="http://schemas.microsoft.com/office/drawing/2010/main">
                <a:solidFill>
                  <a:srgbClr val="FFFFFF"/>
                </a:solidFill>
              </a14:hiddenFill>
            </a:ext>
          </a:extLst>
        </p:spPr>
      </p:pic>
      <p:sp>
        <p:nvSpPr>
          <p:cNvPr id="38" name="Speech Bubble: Rectangle 37">
            <a:extLst>
              <a:ext uri="{FF2B5EF4-FFF2-40B4-BE49-F238E27FC236}">
                <a16:creationId xmlns:a16="http://schemas.microsoft.com/office/drawing/2014/main" id="{69466F08-244F-4DAF-9E6D-8435249D2559}"/>
              </a:ext>
            </a:extLst>
          </p:cNvPr>
          <p:cNvSpPr/>
          <p:nvPr/>
        </p:nvSpPr>
        <p:spPr>
          <a:xfrm>
            <a:off x="7983930" y="2218216"/>
            <a:ext cx="1284527" cy="776128"/>
          </a:xfrm>
          <a:prstGeom prst="wedgeRectCallout">
            <a:avLst>
              <a:gd name="adj1" fmla="val -48686"/>
              <a:gd name="adj2" fmla="val 10018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output </a:t>
            </a:r>
            <a:br>
              <a:rPr lang="en-US" sz="1100" dirty="0">
                <a:solidFill>
                  <a:schemeClr val="tx1"/>
                </a:solidFill>
              </a:rPr>
            </a:br>
            <a:r>
              <a:rPr lang="en-US" sz="1100" dirty="0">
                <a:solidFill>
                  <a:schemeClr val="tx1"/>
                </a:solidFill>
              </a:rPr>
              <a:t>(zip-file, </a:t>
            </a:r>
            <a:r>
              <a:rPr lang="en-US" sz="1100" dirty="0" err="1">
                <a:solidFill>
                  <a:schemeClr val="tx1"/>
                </a:solidFill>
              </a:rPr>
              <a:t>json</a:t>
            </a:r>
            <a:r>
              <a:rPr lang="en-US" sz="1100" dirty="0">
                <a:solidFill>
                  <a:schemeClr val="tx1"/>
                </a:solidFill>
              </a:rPr>
              <a:t>-document, container image)</a:t>
            </a:r>
          </a:p>
        </p:txBody>
      </p:sp>
      <p:sp>
        <p:nvSpPr>
          <p:cNvPr id="39" name="Speech Bubble: Rectangle 38">
            <a:extLst>
              <a:ext uri="{FF2B5EF4-FFF2-40B4-BE49-F238E27FC236}">
                <a16:creationId xmlns:a16="http://schemas.microsoft.com/office/drawing/2014/main" id="{9D1EA5F3-F65A-40A5-A843-FEA62606BD51}"/>
              </a:ext>
            </a:extLst>
          </p:cNvPr>
          <p:cNvSpPr/>
          <p:nvPr/>
        </p:nvSpPr>
        <p:spPr>
          <a:xfrm>
            <a:off x="5445421" y="3942432"/>
            <a:ext cx="964083" cy="530135"/>
          </a:xfrm>
          <a:prstGeom prst="wedgeRectCallout">
            <a:avLst>
              <a:gd name="adj1" fmla="val 50974"/>
              <a:gd name="adj2" fmla="val -9813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build specification </a:t>
            </a:r>
            <a:r>
              <a:rPr lang="en-US" sz="1100" dirty="0" err="1">
                <a:solidFill>
                  <a:schemeClr val="tx1"/>
                </a:solidFill>
              </a:rPr>
              <a:t>yaml</a:t>
            </a:r>
            <a:r>
              <a:rPr lang="en-US" sz="1100" dirty="0">
                <a:solidFill>
                  <a:schemeClr val="tx1"/>
                </a:solidFill>
              </a:rPr>
              <a:t> file</a:t>
            </a:r>
          </a:p>
        </p:txBody>
      </p:sp>
      <p:sp>
        <p:nvSpPr>
          <p:cNvPr id="57" name="TextBox 56">
            <a:extLst>
              <a:ext uri="{FF2B5EF4-FFF2-40B4-BE49-F238E27FC236}">
                <a16:creationId xmlns:a16="http://schemas.microsoft.com/office/drawing/2014/main" id="{33E86AB3-F163-4573-88C4-520226508C52}"/>
              </a:ext>
            </a:extLst>
          </p:cNvPr>
          <p:cNvSpPr txBox="1"/>
          <p:nvPr/>
        </p:nvSpPr>
        <p:spPr>
          <a:xfrm>
            <a:off x="5793801" y="1674413"/>
            <a:ext cx="1168590" cy="200055"/>
          </a:xfrm>
          <a:prstGeom prst="rect">
            <a:avLst/>
          </a:prstGeom>
          <a:noFill/>
        </p:spPr>
        <p:txBody>
          <a:bodyPr wrap="none" lIns="0" tIns="0" rIns="0" bIns="0" rtlCol="0">
            <a:spAutoFit/>
          </a:bodyPr>
          <a:lstStyle/>
          <a:p>
            <a:r>
              <a:rPr lang="en-US" sz="1300" dirty="0"/>
              <a:t>DevOps Project</a:t>
            </a:r>
          </a:p>
        </p:txBody>
      </p:sp>
    </p:spTree>
    <p:extLst>
      <p:ext uri="{BB962C8B-B14F-4D97-AF65-F5344CB8AC3E}">
        <p14:creationId xmlns:p14="http://schemas.microsoft.com/office/powerpoint/2010/main" val="368045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30"/>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34"/>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3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9"/>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4" end="4"/>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childTnLst>
                                </p:cTn>
                              </p:par>
                            </p:childTnLst>
                          </p:cTn>
                        </p:par>
                        <p:par>
                          <p:cTn id="50" fill="hold">
                            <p:stCondLst>
                              <p:cond delay="0"/>
                            </p:stCondLst>
                            <p:childTnLst>
                              <p:par>
                                <p:cTn id="51" presetID="1"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grpId="0" nodeType="after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0" nodeType="after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par>
                          <p:cTn id="59" fill="hold">
                            <p:stCondLst>
                              <p:cond delay="0"/>
                            </p:stCondLst>
                            <p:childTnLst>
                              <p:par>
                                <p:cTn id="60" presetID="1" presetClass="entr" presetSubtype="0" fill="hold" grpId="0" nodeType="afterEffect">
                                  <p:stCondLst>
                                    <p:cond delay="0"/>
                                  </p:stCondLst>
                                  <p:childTnLst>
                                    <p:set>
                                      <p:cBhvr>
                                        <p:cTn id="61"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 grpId="0" uiExpand="1" build="p"/>
      <p:bldP spid="18" grpId="0" animBg="1"/>
      <p:bldP spid="26" grpId="0" animBg="1"/>
      <p:bldP spid="28" grpId="0" animBg="1"/>
      <p:bldP spid="31" grpId="0" animBg="1"/>
      <p:bldP spid="32" grpId="0" animBg="1"/>
      <p:bldP spid="33" grpId="0" animBg="1"/>
      <p:bldP spid="38" grpId="0" animBg="1"/>
      <p:bldP spid="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91D9670E-80ED-4E61-8AA4-D3453FEA7783}"/>
              </a:ext>
            </a:extLst>
          </p:cNvPr>
          <p:cNvSpPr/>
          <p:nvPr/>
        </p:nvSpPr>
        <p:spPr>
          <a:xfrm>
            <a:off x="4407930" y="2225276"/>
            <a:ext cx="997412" cy="1290182"/>
          </a:xfrm>
          <a:prstGeom prst="rect">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340112-15E6-40E7-A056-533D6DB8E022}"/>
              </a:ext>
            </a:extLst>
          </p:cNvPr>
          <p:cNvSpPr>
            <a:spLocks noGrp="1"/>
          </p:cNvSpPr>
          <p:nvPr>
            <p:ph type="title"/>
          </p:nvPr>
        </p:nvSpPr>
        <p:spPr/>
        <p:txBody>
          <a:bodyPr/>
          <a:lstStyle/>
          <a:p>
            <a:r>
              <a:rPr lang="en-US" dirty="0"/>
              <a:t>Managed Build Stage (2)</a:t>
            </a:r>
          </a:p>
        </p:txBody>
      </p:sp>
      <p:sp>
        <p:nvSpPr>
          <p:cNvPr id="3" name="Content Placeholder 2">
            <a:extLst>
              <a:ext uri="{FF2B5EF4-FFF2-40B4-BE49-F238E27FC236}">
                <a16:creationId xmlns:a16="http://schemas.microsoft.com/office/drawing/2014/main" id="{B3DDCDE0-85FF-42AD-AD8D-4DEF9B0B49FA}"/>
              </a:ext>
            </a:extLst>
          </p:cNvPr>
          <p:cNvSpPr>
            <a:spLocks noGrp="1"/>
          </p:cNvSpPr>
          <p:nvPr>
            <p:ph idx="1"/>
          </p:nvPr>
        </p:nvSpPr>
        <p:spPr/>
        <p:txBody>
          <a:bodyPr/>
          <a:lstStyle/>
          <a:p>
            <a:r>
              <a:rPr lang="en-US" sz="1600" dirty="0"/>
              <a:t>Build Pipeline parameters are </a:t>
            </a:r>
            <a:br>
              <a:rPr lang="en-US" sz="1600" dirty="0"/>
            </a:br>
            <a:r>
              <a:rPr lang="en-US" sz="1600" dirty="0"/>
              <a:t>available when build server runs</a:t>
            </a:r>
          </a:p>
          <a:p>
            <a:pPr lvl="1"/>
            <a:r>
              <a:rPr lang="en-US" sz="1600" dirty="0"/>
              <a:t>values from Vault Secrets </a:t>
            </a:r>
            <a:br>
              <a:rPr lang="en-US" sz="1600" dirty="0"/>
            </a:br>
            <a:r>
              <a:rPr lang="en-US" sz="1600" dirty="0"/>
              <a:t>can be pulled in at build run time</a:t>
            </a:r>
            <a:br>
              <a:rPr lang="en-US" sz="1600" dirty="0"/>
            </a:br>
            <a:endParaRPr lang="en-US" sz="1600" dirty="0"/>
          </a:p>
          <a:p>
            <a:r>
              <a:rPr lang="en-US" sz="1600" dirty="0"/>
              <a:t>Note: build server runs under </a:t>
            </a:r>
            <a:br>
              <a:rPr lang="en-US" sz="1600" dirty="0"/>
            </a:br>
            <a:r>
              <a:rPr lang="en-US" sz="1600" dirty="0"/>
              <a:t>resource principal authentication</a:t>
            </a:r>
          </a:p>
          <a:p>
            <a:pPr lvl="1"/>
            <a:r>
              <a:rPr lang="en-US" sz="1400" dirty="0"/>
              <a:t>inheriting IAM permissions from </a:t>
            </a:r>
            <a:br>
              <a:rPr lang="en-US" sz="1400" dirty="0"/>
            </a:br>
            <a:r>
              <a:rPr lang="en-US" sz="1400" dirty="0"/>
              <a:t>Dynamic Group</a:t>
            </a:r>
          </a:p>
          <a:p>
            <a:pPr lvl="1"/>
            <a:r>
              <a:rPr lang="en-US" sz="1400" dirty="0"/>
              <a:t>example: invoke function, </a:t>
            </a:r>
            <a:br>
              <a:rPr lang="en-US" sz="1400" dirty="0"/>
            </a:br>
            <a:r>
              <a:rPr lang="en-US" sz="1400" dirty="0"/>
              <a:t>run OCI CLI or Terraform with OCI provider</a:t>
            </a:r>
          </a:p>
          <a:p>
            <a:endParaRPr lang="en-US" dirty="0"/>
          </a:p>
        </p:txBody>
      </p:sp>
      <p:sp>
        <p:nvSpPr>
          <p:cNvPr id="4" name="Footer Placeholder 3">
            <a:extLst>
              <a:ext uri="{FF2B5EF4-FFF2-40B4-BE49-F238E27FC236}">
                <a16:creationId xmlns:a16="http://schemas.microsoft.com/office/drawing/2014/main" id="{99AE8489-6EB0-4B3B-A5E4-F61DDBDE89A1}"/>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B6C2FD4F-088D-47B9-86C2-EE12D5D7D4F0}"/>
              </a:ext>
            </a:extLst>
          </p:cNvPr>
          <p:cNvSpPr>
            <a:spLocks noGrp="1"/>
          </p:cNvSpPr>
          <p:nvPr>
            <p:ph type="sldNum" sz="quarter" idx="12"/>
          </p:nvPr>
        </p:nvSpPr>
        <p:spPr/>
        <p:txBody>
          <a:bodyPr/>
          <a:lstStyle/>
          <a:p>
            <a:fld id="{14F1411D-0280-154F-AEAC-4C20B7AA46B2}" type="slidenum">
              <a:rPr lang="nl-NL" smtClean="0"/>
              <a:t>37</a:t>
            </a:fld>
            <a:endParaRPr lang="nl-NL"/>
          </a:p>
        </p:txBody>
      </p:sp>
      <p:sp>
        <p:nvSpPr>
          <p:cNvPr id="6" name="Rectangle: Rounded Corners 5">
            <a:extLst>
              <a:ext uri="{FF2B5EF4-FFF2-40B4-BE49-F238E27FC236}">
                <a16:creationId xmlns:a16="http://schemas.microsoft.com/office/drawing/2014/main" id="{1F7319B0-7326-4F73-82E4-0D97BE31E5BC}"/>
              </a:ext>
            </a:extLst>
          </p:cNvPr>
          <p:cNvSpPr/>
          <p:nvPr/>
        </p:nvSpPr>
        <p:spPr>
          <a:xfrm>
            <a:off x="5348750" y="1569668"/>
            <a:ext cx="3598605" cy="328583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54128874-D59A-440A-BAEC-757ADCEF70E1}"/>
              </a:ext>
            </a:extLst>
          </p:cNvPr>
          <p:cNvSpPr txBox="1"/>
          <p:nvPr/>
        </p:nvSpPr>
        <p:spPr>
          <a:xfrm>
            <a:off x="5793801" y="1674413"/>
            <a:ext cx="1168590" cy="200055"/>
          </a:xfrm>
          <a:prstGeom prst="rect">
            <a:avLst/>
          </a:prstGeom>
          <a:noFill/>
        </p:spPr>
        <p:txBody>
          <a:bodyPr wrap="none" lIns="0" tIns="0" rIns="0" bIns="0" rtlCol="0">
            <a:spAutoFit/>
          </a:bodyPr>
          <a:lstStyle/>
          <a:p>
            <a:r>
              <a:rPr lang="en-US" sz="1300" dirty="0"/>
              <a:t>DevOps Project</a:t>
            </a:r>
          </a:p>
        </p:txBody>
      </p:sp>
      <p:pic>
        <p:nvPicPr>
          <p:cNvPr id="15" name="Snagit_SNG877">
            <a:extLst>
              <a:ext uri="{FF2B5EF4-FFF2-40B4-BE49-F238E27FC236}">
                <a16:creationId xmlns:a16="http://schemas.microsoft.com/office/drawing/2014/main" id="{9EC9746B-BF13-444D-905D-F3731786989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55053" y="2854038"/>
            <a:ext cx="964082" cy="728799"/>
          </a:xfrm>
          <a:prstGeom prst="rect">
            <a:avLst/>
          </a:prstGeom>
        </p:spPr>
      </p:pic>
      <p:pic>
        <p:nvPicPr>
          <p:cNvPr id="16" name="Snagit_SNG879">
            <a:extLst>
              <a:ext uri="{FF2B5EF4-FFF2-40B4-BE49-F238E27FC236}">
                <a16:creationId xmlns:a16="http://schemas.microsoft.com/office/drawing/2014/main" id="{5172893D-792B-4924-A026-EA404F37A9B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069274" y="2843149"/>
            <a:ext cx="676513" cy="880635"/>
          </a:xfrm>
          <a:prstGeom prst="rect">
            <a:avLst/>
          </a:prstGeom>
        </p:spPr>
      </p:pic>
      <p:sp>
        <p:nvSpPr>
          <p:cNvPr id="18" name="Freeform: Shape 17">
            <a:extLst>
              <a:ext uri="{FF2B5EF4-FFF2-40B4-BE49-F238E27FC236}">
                <a16:creationId xmlns:a16="http://schemas.microsoft.com/office/drawing/2014/main" id="{AB5D7D72-AF55-46CC-85EF-98639F73C8C4}"/>
              </a:ext>
            </a:extLst>
          </p:cNvPr>
          <p:cNvSpPr/>
          <p:nvPr/>
        </p:nvSpPr>
        <p:spPr>
          <a:xfrm>
            <a:off x="6418238" y="3230778"/>
            <a:ext cx="759310" cy="127819"/>
          </a:xfrm>
          <a:custGeom>
            <a:avLst/>
            <a:gdLst>
              <a:gd name="connsiteX0" fmla="*/ 759310 w 759310"/>
              <a:gd name="connsiteY0" fmla="*/ 0 h 127819"/>
              <a:gd name="connsiteX1" fmla="*/ 2226 w 759310"/>
              <a:gd name="connsiteY1" fmla="*/ 39329 h 127819"/>
              <a:gd name="connsiteX2" fmla="*/ 572497 w 759310"/>
              <a:gd name="connsiteY2" fmla="*/ 127819 h 127819"/>
            </a:gdLst>
            <a:ahLst/>
            <a:cxnLst>
              <a:cxn ang="0">
                <a:pos x="connsiteX0" y="connsiteY0"/>
              </a:cxn>
              <a:cxn ang="0">
                <a:pos x="connsiteX1" y="connsiteY1"/>
              </a:cxn>
              <a:cxn ang="0">
                <a:pos x="connsiteX2" y="connsiteY2"/>
              </a:cxn>
            </a:cxnLst>
            <a:rect l="l" t="t" r="r" b="b"/>
            <a:pathLst>
              <a:path w="759310" h="127819">
                <a:moveTo>
                  <a:pt x="759310" y="0"/>
                </a:moveTo>
                <a:cubicBezTo>
                  <a:pt x="396335" y="9013"/>
                  <a:pt x="33361" y="18026"/>
                  <a:pt x="2226" y="39329"/>
                </a:cubicBezTo>
                <a:cubicBezTo>
                  <a:pt x="-28909" y="60632"/>
                  <a:pt x="271794" y="94225"/>
                  <a:pt x="572497" y="127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332810CC-2E02-4B13-A6DC-F209420FDEA2}"/>
              </a:ext>
            </a:extLst>
          </p:cNvPr>
          <p:cNvSpPr/>
          <p:nvPr/>
        </p:nvSpPr>
        <p:spPr>
          <a:xfrm>
            <a:off x="7407530" y="3891616"/>
            <a:ext cx="1284527" cy="663846"/>
          </a:xfrm>
          <a:prstGeom prst="cub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server</a:t>
            </a:r>
          </a:p>
          <a:p>
            <a:pPr algn="ctr"/>
            <a:r>
              <a:rPr lang="en-US" dirty="0"/>
              <a:t>VM</a:t>
            </a:r>
          </a:p>
        </p:txBody>
      </p:sp>
      <p:cxnSp>
        <p:nvCxnSpPr>
          <p:cNvPr id="27" name="Straight Arrow Connector 26">
            <a:extLst>
              <a:ext uri="{FF2B5EF4-FFF2-40B4-BE49-F238E27FC236}">
                <a16:creationId xmlns:a16="http://schemas.microsoft.com/office/drawing/2014/main" id="{31C9FD15-F950-49D9-A700-9E9FA1470D4C}"/>
              </a:ext>
            </a:extLst>
          </p:cNvPr>
          <p:cNvCxnSpPr/>
          <p:nvPr/>
        </p:nvCxnSpPr>
        <p:spPr>
          <a:xfrm>
            <a:off x="7609349" y="3579936"/>
            <a:ext cx="154144" cy="40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1B831170-E396-4FA0-937F-D253EF430F92}"/>
              </a:ext>
            </a:extLst>
          </p:cNvPr>
          <p:cNvSpPr/>
          <p:nvPr/>
        </p:nvSpPr>
        <p:spPr>
          <a:xfrm>
            <a:off x="7639664" y="3515913"/>
            <a:ext cx="316549" cy="472404"/>
          </a:xfrm>
          <a:custGeom>
            <a:avLst/>
            <a:gdLst>
              <a:gd name="connsiteX0" fmla="*/ 0 w 316549"/>
              <a:gd name="connsiteY0" fmla="*/ 0 h 472404"/>
              <a:gd name="connsiteX1" fmla="*/ 314633 w 316549"/>
              <a:gd name="connsiteY1" fmla="*/ 471949 h 472404"/>
              <a:gd name="connsiteX2" fmla="*/ 108155 w 316549"/>
              <a:gd name="connsiteY2" fmla="*/ 68826 h 472404"/>
            </a:gdLst>
            <a:ahLst/>
            <a:cxnLst>
              <a:cxn ang="0">
                <a:pos x="connsiteX0" y="connsiteY0"/>
              </a:cxn>
              <a:cxn ang="0">
                <a:pos x="connsiteX1" y="connsiteY1"/>
              </a:cxn>
              <a:cxn ang="0">
                <a:pos x="connsiteX2" y="connsiteY2"/>
              </a:cxn>
            </a:cxnLst>
            <a:rect l="l" t="t" r="r" b="b"/>
            <a:pathLst>
              <a:path w="316549" h="472404">
                <a:moveTo>
                  <a:pt x="0" y="0"/>
                </a:moveTo>
                <a:cubicBezTo>
                  <a:pt x="148303" y="230239"/>
                  <a:pt x="296607" y="460478"/>
                  <a:pt x="314633" y="471949"/>
                </a:cubicBezTo>
                <a:cubicBezTo>
                  <a:pt x="332659" y="483420"/>
                  <a:pt x="220407" y="276123"/>
                  <a:pt x="108155" y="6882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6" descr="Git Logo | significado del logotipo, png, vector">
            <a:extLst>
              <a:ext uri="{FF2B5EF4-FFF2-40B4-BE49-F238E27FC236}">
                <a16:creationId xmlns:a16="http://schemas.microsoft.com/office/drawing/2014/main" id="{D6C2E85B-EE42-4A90-AEEA-66BAA815336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45049" y="2958042"/>
            <a:ext cx="305465" cy="190916"/>
          </a:xfrm>
          <a:prstGeom prst="rect">
            <a:avLst/>
          </a:prstGeom>
          <a:noFill/>
          <a:extLst>
            <a:ext uri="{909E8E84-426E-40DD-AFC4-6F175D3DCCD1}">
              <a14:hiddenFill xmlns:a14="http://schemas.microsoft.com/office/drawing/2010/main">
                <a:solidFill>
                  <a:srgbClr val="FFFFFF"/>
                </a:solidFill>
              </a14:hiddenFill>
            </a:ext>
          </a:extLst>
        </p:spPr>
      </p:pic>
      <p:sp>
        <p:nvSpPr>
          <p:cNvPr id="31" name="Cube 30">
            <a:extLst>
              <a:ext uri="{FF2B5EF4-FFF2-40B4-BE49-F238E27FC236}">
                <a16:creationId xmlns:a16="http://schemas.microsoft.com/office/drawing/2014/main" id="{FC61D25F-13EB-4716-A21C-D809DDBB025E}"/>
              </a:ext>
            </a:extLst>
          </p:cNvPr>
          <p:cNvSpPr/>
          <p:nvPr/>
        </p:nvSpPr>
        <p:spPr>
          <a:xfrm>
            <a:off x="7709525" y="3230778"/>
            <a:ext cx="340268" cy="28468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2" name="Cube 31">
            <a:extLst>
              <a:ext uri="{FF2B5EF4-FFF2-40B4-BE49-F238E27FC236}">
                <a16:creationId xmlns:a16="http://schemas.microsoft.com/office/drawing/2014/main" id="{8DDB36B2-A891-48B9-B97A-10237A5C8825}"/>
              </a:ext>
            </a:extLst>
          </p:cNvPr>
          <p:cNvSpPr/>
          <p:nvPr/>
        </p:nvSpPr>
        <p:spPr>
          <a:xfrm>
            <a:off x="7861925" y="3383178"/>
            <a:ext cx="340268" cy="28468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3" name="Rectangle: Folded Corner 32">
            <a:extLst>
              <a:ext uri="{FF2B5EF4-FFF2-40B4-BE49-F238E27FC236}">
                <a16:creationId xmlns:a16="http://schemas.microsoft.com/office/drawing/2014/main" id="{B65D8018-47E0-42D0-BF2A-1625E4F2E4DB}"/>
              </a:ext>
            </a:extLst>
          </p:cNvPr>
          <p:cNvSpPr/>
          <p:nvPr/>
        </p:nvSpPr>
        <p:spPr>
          <a:xfrm>
            <a:off x="6352301" y="3383178"/>
            <a:ext cx="284272" cy="320459"/>
          </a:xfrm>
          <a:prstGeom prst="foldedCorner">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34" name="Picture 2" descr="GitHub Logo | Significado, História e PNG">
            <a:extLst>
              <a:ext uri="{FF2B5EF4-FFF2-40B4-BE49-F238E27FC236}">
                <a16:creationId xmlns:a16="http://schemas.microsoft.com/office/drawing/2014/main" id="{438A69CB-29A7-40FF-981E-61249DA449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71504" y="2645030"/>
            <a:ext cx="571063" cy="32122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4" descr="GitLab | West Coast Equity Partners">
            <a:extLst>
              <a:ext uri="{FF2B5EF4-FFF2-40B4-BE49-F238E27FC236}">
                <a16:creationId xmlns:a16="http://schemas.microsoft.com/office/drawing/2014/main" id="{154F39C9-60B7-45CD-BBD3-C4DB5EF22B18}"/>
              </a:ext>
            </a:extLst>
          </p:cNvPr>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10308" t="20518" r="7038" b="21242"/>
          <a:stretch/>
        </p:blipFill>
        <p:spPr bwMode="auto">
          <a:xfrm>
            <a:off x="4499286" y="3016842"/>
            <a:ext cx="843468" cy="39597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8" descr="Automated process with Bitbucket Pipelines for quick and easy creation of  custom Docker images">
            <a:extLst>
              <a:ext uri="{FF2B5EF4-FFF2-40B4-BE49-F238E27FC236}">
                <a16:creationId xmlns:a16="http://schemas.microsoft.com/office/drawing/2014/main" id="{402AC642-35C8-419A-9305-38D4A17C7A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90579" y="2424881"/>
            <a:ext cx="954842" cy="171573"/>
          </a:xfrm>
          <a:prstGeom prst="rect">
            <a:avLst/>
          </a:prstGeom>
          <a:noFill/>
          <a:extLst>
            <a:ext uri="{909E8E84-426E-40DD-AFC4-6F175D3DCCD1}">
              <a14:hiddenFill xmlns:a14="http://schemas.microsoft.com/office/drawing/2010/main">
                <a:solidFill>
                  <a:srgbClr val="FFFFFF"/>
                </a:solidFill>
              </a14:hiddenFill>
            </a:ext>
          </a:extLst>
        </p:spPr>
      </p:pic>
      <p:sp>
        <p:nvSpPr>
          <p:cNvPr id="38" name="Speech Bubble: Rectangle 37">
            <a:extLst>
              <a:ext uri="{FF2B5EF4-FFF2-40B4-BE49-F238E27FC236}">
                <a16:creationId xmlns:a16="http://schemas.microsoft.com/office/drawing/2014/main" id="{69466F08-244F-4DAF-9E6D-8435249D2559}"/>
              </a:ext>
            </a:extLst>
          </p:cNvPr>
          <p:cNvSpPr/>
          <p:nvPr/>
        </p:nvSpPr>
        <p:spPr>
          <a:xfrm>
            <a:off x="7983930" y="2218216"/>
            <a:ext cx="1284527" cy="776128"/>
          </a:xfrm>
          <a:prstGeom prst="wedgeRectCallout">
            <a:avLst>
              <a:gd name="adj1" fmla="val -48686"/>
              <a:gd name="adj2" fmla="val 10018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output </a:t>
            </a:r>
            <a:br>
              <a:rPr lang="en-US" sz="1100" dirty="0">
                <a:solidFill>
                  <a:schemeClr val="tx1"/>
                </a:solidFill>
              </a:rPr>
            </a:br>
            <a:r>
              <a:rPr lang="en-US" sz="1100" dirty="0">
                <a:solidFill>
                  <a:schemeClr val="tx1"/>
                </a:solidFill>
              </a:rPr>
              <a:t>(zip-file, </a:t>
            </a:r>
            <a:r>
              <a:rPr lang="en-US" sz="1100" dirty="0" err="1">
                <a:solidFill>
                  <a:schemeClr val="tx1"/>
                </a:solidFill>
              </a:rPr>
              <a:t>json</a:t>
            </a:r>
            <a:r>
              <a:rPr lang="en-US" sz="1100" dirty="0">
                <a:solidFill>
                  <a:schemeClr val="tx1"/>
                </a:solidFill>
              </a:rPr>
              <a:t>-document, container image)</a:t>
            </a:r>
          </a:p>
        </p:txBody>
      </p:sp>
      <p:sp>
        <p:nvSpPr>
          <p:cNvPr id="39" name="Speech Bubble: Rectangle 38">
            <a:extLst>
              <a:ext uri="{FF2B5EF4-FFF2-40B4-BE49-F238E27FC236}">
                <a16:creationId xmlns:a16="http://schemas.microsoft.com/office/drawing/2014/main" id="{9D1EA5F3-F65A-40A5-A843-FEA62606BD51}"/>
              </a:ext>
            </a:extLst>
          </p:cNvPr>
          <p:cNvSpPr/>
          <p:nvPr/>
        </p:nvSpPr>
        <p:spPr>
          <a:xfrm>
            <a:off x="5445421" y="3942432"/>
            <a:ext cx="964083" cy="530135"/>
          </a:xfrm>
          <a:prstGeom prst="wedgeRectCallout">
            <a:avLst>
              <a:gd name="adj1" fmla="val 50974"/>
              <a:gd name="adj2" fmla="val -9813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rPr>
              <a:t>build specification </a:t>
            </a:r>
            <a:r>
              <a:rPr lang="en-US" sz="1100" dirty="0" err="1">
                <a:solidFill>
                  <a:schemeClr val="tx1"/>
                </a:solidFill>
              </a:rPr>
              <a:t>yaml</a:t>
            </a:r>
            <a:r>
              <a:rPr lang="en-US" sz="1100" dirty="0">
                <a:solidFill>
                  <a:schemeClr val="tx1"/>
                </a:solidFill>
              </a:rPr>
              <a:t> file</a:t>
            </a:r>
          </a:p>
        </p:txBody>
      </p:sp>
      <p:pic>
        <p:nvPicPr>
          <p:cNvPr id="41" name="Picture 6">
            <a:extLst>
              <a:ext uri="{FF2B5EF4-FFF2-40B4-BE49-F238E27FC236}">
                <a16:creationId xmlns:a16="http://schemas.microsoft.com/office/drawing/2014/main" id="{24D32F7D-7CDD-474A-B7FE-4F50878FE95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5494" y="1904183"/>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43" name="Rectangle: Rounded Corners 42">
            <a:extLst>
              <a:ext uri="{FF2B5EF4-FFF2-40B4-BE49-F238E27FC236}">
                <a16:creationId xmlns:a16="http://schemas.microsoft.com/office/drawing/2014/main" id="{D99D4BE8-99EC-4ED1-B58B-2453C86B9CDD}"/>
              </a:ext>
            </a:extLst>
          </p:cNvPr>
          <p:cNvSpPr/>
          <p:nvPr/>
        </p:nvSpPr>
        <p:spPr>
          <a:xfrm>
            <a:off x="6410385" y="2122228"/>
            <a:ext cx="752008" cy="317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latin typeface="Arial" panose="020B0604020202020204" pitchFamily="34" charset="0"/>
                <a:cs typeface="Arial" panose="020B0604020202020204" pitchFamily="34" charset="0"/>
              </a:rPr>
              <a:t>Dynamic Group</a:t>
            </a:r>
          </a:p>
        </p:txBody>
      </p:sp>
      <p:cxnSp>
        <p:nvCxnSpPr>
          <p:cNvPr id="44" name="Straight Arrow Connector 43">
            <a:extLst>
              <a:ext uri="{FF2B5EF4-FFF2-40B4-BE49-F238E27FC236}">
                <a16:creationId xmlns:a16="http://schemas.microsoft.com/office/drawing/2014/main" id="{76218233-4517-43F3-9801-53236B23EDAD}"/>
              </a:ext>
            </a:extLst>
          </p:cNvPr>
          <p:cNvCxnSpPr>
            <a:cxnSpLocks/>
          </p:cNvCxnSpPr>
          <p:nvPr/>
        </p:nvCxnSpPr>
        <p:spPr>
          <a:xfrm>
            <a:off x="6882154" y="2435510"/>
            <a:ext cx="270212" cy="4185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DB73AB63-370D-46AF-9157-ADB791F9DDBC}"/>
              </a:ext>
            </a:extLst>
          </p:cNvPr>
          <p:cNvCxnSpPr>
            <a:cxnSpLocks/>
          </p:cNvCxnSpPr>
          <p:nvPr/>
        </p:nvCxnSpPr>
        <p:spPr>
          <a:xfrm>
            <a:off x="6014028" y="2185574"/>
            <a:ext cx="370669" cy="1030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49E447D7-6FD4-41F9-A178-61CEBAFE2E2D}"/>
              </a:ext>
            </a:extLst>
          </p:cNvPr>
          <p:cNvSpPr/>
          <p:nvPr/>
        </p:nvSpPr>
        <p:spPr>
          <a:xfrm>
            <a:off x="7250145" y="2521109"/>
            <a:ext cx="589500" cy="2846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para</a:t>
            </a:r>
          </a:p>
          <a:p>
            <a:pPr algn="ctr"/>
            <a:r>
              <a:rPr lang="en-US" sz="1000" dirty="0"/>
              <a:t>meters</a:t>
            </a:r>
          </a:p>
        </p:txBody>
      </p:sp>
      <p:sp>
        <p:nvSpPr>
          <p:cNvPr id="54" name="Rectangle 53">
            <a:extLst>
              <a:ext uri="{FF2B5EF4-FFF2-40B4-BE49-F238E27FC236}">
                <a16:creationId xmlns:a16="http://schemas.microsoft.com/office/drawing/2014/main" id="{C61DAEA4-1511-406B-9FE9-41C546349F5C}"/>
              </a:ext>
            </a:extLst>
          </p:cNvPr>
          <p:cNvSpPr/>
          <p:nvPr/>
        </p:nvSpPr>
        <p:spPr>
          <a:xfrm>
            <a:off x="7045663" y="4396548"/>
            <a:ext cx="589500" cy="28468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para</a:t>
            </a:r>
          </a:p>
          <a:p>
            <a:pPr algn="ctr"/>
            <a:r>
              <a:rPr lang="en-US" sz="1000" dirty="0"/>
              <a:t>meters</a:t>
            </a:r>
          </a:p>
        </p:txBody>
      </p:sp>
      <p:pic>
        <p:nvPicPr>
          <p:cNvPr id="11266" name="Picture 2">
            <a:extLst>
              <a:ext uri="{FF2B5EF4-FFF2-40B4-BE49-F238E27FC236}">
                <a16:creationId xmlns:a16="http://schemas.microsoft.com/office/drawing/2014/main" id="{1B56F157-C2E8-47E8-8F13-DA042C010FE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8296" y="3799194"/>
            <a:ext cx="540283" cy="622826"/>
          </a:xfrm>
          <a:prstGeom prst="rect">
            <a:avLst/>
          </a:prstGeom>
          <a:noFill/>
          <a:extLst>
            <a:ext uri="{909E8E84-426E-40DD-AFC4-6F175D3DCCD1}">
              <a14:hiddenFill xmlns:a14="http://schemas.microsoft.com/office/drawing/2010/main">
                <a:solidFill>
                  <a:srgbClr val="FFFFFF"/>
                </a:solidFill>
              </a14:hiddenFill>
            </a:ext>
          </a:extLst>
        </p:spPr>
      </p:pic>
      <p:sp>
        <p:nvSpPr>
          <p:cNvPr id="56" name="Freeform: Shape 55">
            <a:extLst>
              <a:ext uri="{FF2B5EF4-FFF2-40B4-BE49-F238E27FC236}">
                <a16:creationId xmlns:a16="http://schemas.microsoft.com/office/drawing/2014/main" id="{E64DA692-A976-4930-B9B8-DE92C6FAB360}"/>
              </a:ext>
            </a:extLst>
          </p:cNvPr>
          <p:cNvSpPr/>
          <p:nvPr/>
        </p:nvSpPr>
        <p:spPr>
          <a:xfrm rot="1614531">
            <a:off x="7096174" y="4064276"/>
            <a:ext cx="354245" cy="127819"/>
          </a:xfrm>
          <a:custGeom>
            <a:avLst/>
            <a:gdLst>
              <a:gd name="connsiteX0" fmla="*/ 759310 w 759310"/>
              <a:gd name="connsiteY0" fmla="*/ 0 h 127819"/>
              <a:gd name="connsiteX1" fmla="*/ 2226 w 759310"/>
              <a:gd name="connsiteY1" fmla="*/ 39329 h 127819"/>
              <a:gd name="connsiteX2" fmla="*/ 572497 w 759310"/>
              <a:gd name="connsiteY2" fmla="*/ 127819 h 127819"/>
            </a:gdLst>
            <a:ahLst/>
            <a:cxnLst>
              <a:cxn ang="0">
                <a:pos x="connsiteX0" y="connsiteY0"/>
              </a:cxn>
              <a:cxn ang="0">
                <a:pos x="connsiteX1" y="connsiteY1"/>
              </a:cxn>
              <a:cxn ang="0">
                <a:pos x="connsiteX2" y="connsiteY2"/>
              </a:cxn>
            </a:cxnLst>
            <a:rect l="l" t="t" r="r" b="b"/>
            <a:pathLst>
              <a:path w="759310" h="127819">
                <a:moveTo>
                  <a:pt x="759310" y="0"/>
                </a:moveTo>
                <a:cubicBezTo>
                  <a:pt x="396335" y="9013"/>
                  <a:pt x="33361" y="18026"/>
                  <a:pt x="2226" y="39329"/>
                </a:cubicBezTo>
                <a:cubicBezTo>
                  <a:pt x="-28909" y="60632"/>
                  <a:pt x="271794" y="94225"/>
                  <a:pt x="572497" y="127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708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0"/>
                                  </p:stCondLst>
                                  <p:childTnLst>
                                    <p:set>
                                      <p:cBhvr>
                                        <p:cTn id="15" dur="1" fill="hold">
                                          <p:stCondLst>
                                            <p:cond delay="0"/>
                                          </p:stCondLst>
                                        </p:cTn>
                                        <p:tgtEl>
                                          <p:spTgt spid="56"/>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26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4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3" grpId="0" animBg="1"/>
      <p:bldP spid="53" grpId="0" animBg="1"/>
      <p:bldP spid="54" grpId="0" animBg="1"/>
      <p:bldP spid="5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D1018-7621-4DD9-93CF-9DE48808F5DC}"/>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C0EF89F3-55D2-4610-A983-C69C3D250AD6}"/>
              </a:ext>
            </a:extLst>
          </p:cNvPr>
          <p:cNvSpPr>
            <a:spLocks noGrp="1"/>
          </p:cNvSpPr>
          <p:nvPr>
            <p:ph idx="1"/>
          </p:nvPr>
        </p:nvSpPr>
        <p:spPr/>
        <p:txBody>
          <a:bodyPr/>
          <a:lstStyle/>
          <a:p>
            <a:r>
              <a:rPr lang="en-US" dirty="0"/>
              <a:t>Source code for my-</a:t>
            </a:r>
            <a:r>
              <a:rPr lang="en-US" dirty="0" err="1"/>
              <a:t>server.go</a:t>
            </a:r>
            <a:r>
              <a:rPr lang="en-US" dirty="0"/>
              <a:t> app in Code Repository is starting point</a:t>
            </a:r>
          </a:p>
          <a:p>
            <a:pPr lvl="1"/>
            <a:r>
              <a:rPr lang="en-US" dirty="0"/>
              <a:t>including build-</a:t>
            </a:r>
            <a:r>
              <a:rPr lang="en-US" dirty="0" err="1"/>
              <a:t>specification.yaml</a:t>
            </a:r>
            <a:endParaRPr lang="en-US" dirty="0"/>
          </a:p>
          <a:p>
            <a:r>
              <a:rPr lang="en-US" dirty="0"/>
              <a:t>Build pipeline</a:t>
            </a:r>
          </a:p>
          <a:p>
            <a:pPr lvl="1"/>
            <a:r>
              <a:rPr lang="en-US" dirty="0"/>
              <a:t>parameter for artifact version</a:t>
            </a:r>
          </a:p>
          <a:p>
            <a:pPr lvl="1"/>
            <a:r>
              <a:rPr lang="en-US" dirty="0"/>
              <a:t>1. managed build stage – associated </a:t>
            </a:r>
            <a:br>
              <a:rPr lang="en-US" dirty="0"/>
            </a:br>
            <a:r>
              <a:rPr lang="en-US" dirty="0"/>
              <a:t>with code repository [path]</a:t>
            </a:r>
          </a:p>
          <a:p>
            <a:pPr lvl="2"/>
            <a:r>
              <a:rPr lang="en-US" dirty="0"/>
              <a:t>compile, lint, code QA, test, </a:t>
            </a:r>
            <a:br>
              <a:rPr lang="en-US" dirty="0"/>
            </a:br>
            <a:r>
              <a:rPr lang="en-US" dirty="0"/>
              <a:t>build to executable, </a:t>
            </a:r>
            <a:br>
              <a:rPr lang="en-US" dirty="0"/>
            </a:br>
            <a:r>
              <a:rPr lang="en-US" dirty="0"/>
              <a:t>package to zip archive</a:t>
            </a:r>
          </a:p>
          <a:p>
            <a:pPr lvl="1"/>
            <a:r>
              <a:rPr lang="en-US" dirty="0"/>
              <a:t>2. publish artifact stage – </a:t>
            </a:r>
            <a:br>
              <a:rPr lang="en-US" dirty="0"/>
            </a:br>
            <a:r>
              <a:rPr lang="en-US" dirty="0"/>
              <a:t>upload zip-file to artifact registry</a:t>
            </a:r>
          </a:p>
          <a:p>
            <a:pPr lvl="1"/>
            <a:r>
              <a:rPr lang="en-US" dirty="0"/>
              <a:t>3. trigger deployment pipeline stage – </a:t>
            </a:r>
            <a:br>
              <a:rPr lang="en-US" dirty="0"/>
            </a:br>
            <a:r>
              <a:rPr lang="en-US" dirty="0"/>
              <a:t>start deployment to Compute Instance</a:t>
            </a:r>
          </a:p>
        </p:txBody>
      </p:sp>
      <p:sp>
        <p:nvSpPr>
          <p:cNvPr id="4" name="Footer Placeholder 3">
            <a:extLst>
              <a:ext uri="{FF2B5EF4-FFF2-40B4-BE49-F238E27FC236}">
                <a16:creationId xmlns:a16="http://schemas.microsoft.com/office/drawing/2014/main" id="{1A49FFF8-E83F-4DD0-A1AF-E3082F75793D}"/>
              </a:ext>
            </a:extLst>
          </p:cNvPr>
          <p:cNvSpPr>
            <a:spLocks noGrp="1"/>
          </p:cNvSpPr>
          <p:nvPr>
            <p:ph type="ftr" sz="quarter" idx="11"/>
          </p:nvPr>
        </p:nvSpPr>
        <p:spPr>
          <a:xfrm>
            <a:off x="4828240" y="4535660"/>
            <a:ext cx="2947499" cy="108000"/>
          </a:xfrm>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13214295-DF6D-4539-A1F3-564E6B14B83E}"/>
              </a:ext>
            </a:extLst>
          </p:cNvPr>
          <p:cNvSpPr>
            <a:spLocks noGrp="1"/>
          </p:cNvSpPr>
          <p:nvPr>
            <p:ph type="sldNum" sz="quarter" idx="12"/>
          </p:nvPr>
        </p:nvSpPr>
        <p:spPr>
          <a:xfrm>
            <a:off x="6373360" y="4544439"/>
            <a:ext cx="144000" cy="108000"/>
          </a:xfrm>
        </p:spPr>
        <p:txBody>
          <a:bodyPr/>
          <a:lstStyle/>
          <a:p>
            <a:fld id="{14F1411D-0280-154F-AEAC-4C20B7AA46B2}" type="slidenum">
              <a:rPr lang="nl-NL" smtClean="0"/>
              <a:t>38</a:t>
            </a:fld>
            <a:endParaRPr lang="nl-NL"/>
          </a:p>
        </p:txBody>
      </p:sp>
      <p:sp>
        <p:nvSpPr>
          <p:cNvPr id="6" name="Rectangle: Rounded Corners 5">
            <a:extLst>
              <a:ext uri="{FF2B5EF4-FFF2-40B4-BE49-F238E27FC236}">
                <a16:creationId xmlns:a16="http://schemas.microsoft.com/office/drawing/2014/main" id="{C0D1E7BE-C134-479C-9186-8556236C905E}"/>
              </a:ext>
            </a:extLst>
          </p:cNvPr>
          <p:cNvSpPr/>
          <p:nvPr/>
        </p:nvSpPr>
        <p:spPr>
          <a:xfrm>
            <a:off x="4682308" y="2309954"/>
            <a:ext cx="4321932" cy="254554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nagit_SNG875">
            <a:extLst>
              <a:ext uri="{FF2B5EF4-FFF2-40B4-BE49-F238E27FC236}">
                <a16:creationId xmlns:a16="http://schemas.microsoft.com/office/drawing/2014/main" id="{5EBDF06C-0071-46FD-9825-BF829D05801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910666" y="2476467"/>
            <a:ext cx="953814" cy="912085"/>
          </a:xfrm>
          <a:prstGeom prst="rect">
            <a:avLst/>
          </a:prstGeom>
        </p:spPr>
      </p:pic>
      <p:pic>
        <p:nvPicPr>
          <p:cNvPr id="8" name="Picture 7">
            <a:extLst>
              <a:ext uri="{FF2B5EF4-FFF2-40B4-BE49-F238E27FC236}">
                <a16:creationId xmlns:a16="http://schemas.microsoft.com/office/drawing/2014/main" id="{22917FF4-6DB8-45DF-8FE7-BFA1D1D54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3937" y="1589566"/>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40323AC2-A22A-4D1E-B15F-33B0246F2EA1}"/>
              </a:ext>
            </a:extLst>
          </p:cNvPr>
          <p:cNvSpPr txBox="1"/>
          <p:nvPr/>
        </p:nvSpPr>
        <p:spPr>
          <a:xfrm>
            <a:off x="4832492" y="2563921"/>
            <a:ext cx="1168590" cy="200055"/>
          </a:xfrm>
          <a:prstGeom prst="rect">
            <a:avLst/>
          </a:prstGeom>
          <a:noFill/>
        </p:spPr>
        <p:txBody>
          <a:bodyPr wrap="none" lIns="0" tIns="0" rIns="0" bIns="0" rtlCol="0">
            <a:spAutoFit/>
          </a:bodyPr>
          <a:lstStyle/>
          <a:p>
            <a:r>
              <a:rPr lang="en-US" sz="1300" dirty="0"/>
              <a:t>DevOps Project</a:t>
            </a:r>
          </a:p>
        </p:txBody>
      </p:sp>
      <p:sp>
        <p:nvSpPr>
          <p:cNvPr id="10" name="TextBox 9">
            <a:extLst>
              <a:ext uri="{FF2B5EF4-FFF2-40B4-BE49-F238E27FC236}">
                <a16:creationId xmlns:a16="http://schemas.microsoft.com/office/drawing/2014/main" id="{DC7941C4-41CD-420A-A2AF-B7DFB024C2C4}"/>
              </a:ext>
            </a:extLst>
          </p:cNvPr>
          <p:cNvSpPr txBox="1"/>
          <p:nvPr/>
        </p:nvSpPr>
        <p:spPr>
          <a:xfrm>
            <a:off x="7610430" y="1070894"/>
            <a:ext cx="1002128" cy="600164"/>
          </a:xfrm>
          <a:prstGeom prst="rect">
            <a:avLst/>
          </a:prstGeom>
          <a:noFill/>
        </p:spPr>
        <p:txBody>
          <a:bodyPr wrap="square" lIns="0" tIns="0" rIns="0" bIns="0" rtlCol="0">
            <a:spAutoFit/>
          </a:bodyPr>
          <a:lstStyle/>
          <a:p>
            <a:pPr algn="ctr"/>
            <a:r>
              <a:rPr lang="en-US" sz="1300" dirty="0"/>
              <a:t>generic artifact registry</a:t>
            </a:r>
          </a:p>
        </p:txBody>
      </p:sp>
      <p:pic>
        <p:nvPicPr>
          <p:cNvPr id="15" name="Snagit_SNG877">
            <a:extLst>
              <a:ext uri="{FF2B5EF4-FFF2-40B4-BE49-F238E27FC236}">
                <a16:creationId xmlns:a16="http://schemas.microsoft.com/office/drawing/2014/main" id="{B42F49AC-4EE9-4ADD-9591-0549345A0BC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988611" y="3176052"/>
            <a:ext cx="964082" cy="728799"/>
          </a:xfrm>
          <a:prstGeom prst="rect">
            <a:avLst/>
          </a:prstGeom>
        </p:spPr>
      </p:pic>
      <p:pic>
        <p:nvPicPr>
          <p:cNvPr id="16" name="Snagit_SNG879">
            <a:extLst>
              <a:ext uri="{FF2B5EF4-FFF2-40B4-BE49-F238E27FC236}">
                <a16:creationId xmlns:a16="http://schemas.microsoft.com/office/drawing/2014/main" id="{196AD138-D60A-42A2-A716-87CE302158FF}"/>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6402832" y="3165163"/>
            <a:ext cx="676513" cy="880635"/>
          </a:xfrm>
          <a:prstGeom prst="rect">
            <a:avLst/>
          </a:prstGeom>
        </p:spPr>
      </p:pic>
      <p:sp>
        <p:nvSpPr>
          <p:cNvPr id="18" name="Freeform: Shape 17">
            <a:extLst>
              <a:ext uri="{FF2B5EF4-FFF2-40B4-BE49-F238E27FC236}">
                <a16:creationId xmlns:a16="http://schemas.microsoft.com/office/drawing/2014/main" id="{5D6A2AC1-8157-4BE4-A1ED-73CED32B3127}"/>
              </a:ext>
            </a:extLst>
          </p:cNvPr>
          <p:cNvSpPr/>
          <p:nvPr/>
        </p:nvSpPr>
        <p:spPr>
          <a:xfrm rot="2619316">
            <a:off x="5395028" y="4006621"/>
            <a:ext cx="759310" cy="127819"/>
          </a:xfrm>
          <a:custGeom>
            <a:avLst/>
            <a:gdLst>
              <a:gd name="connsiteX0" fmla="*/ 759310 w 759310"/>
              <a:gd name="connsiteY0" fmla="*/ 0 h 127819"/>
              <a:gd name="connsiteX1" fmla="*/ 2226 w 759310"/>
              <a:gd name="connsiteY1" fmla="*/ 39329 h 127819"/>
              <a:gd name="connsiteX2" fmla="*/ 572497 w 759310"/>
              <a:gd name="connsiteY2" fmla="*/ 127819 h 127819"/>
            </a:gdLst>
            <a:ahLst/>
            <a:cxnLst>
              <a:cxn ang="0">
                <a:pos x="connsiteX0" y="connsiteY0"/>
              </a:cxn>
              <a:cxn ang="0">
                <a:pos x="connsiteX1" y="connsiteY1"/>
              </a:cxn>
              <a:cxn ang="0">
                <a:pos x="connsiteX2" y="connsiteY2"/>
              </a:cxn>
            </a:cxnLst>
            <a:rect l="l" t="t" r="r" b="b"/>
            <a:pathLst>
              <a:path w="759310" h="127819">
                <a:moveTo>
                  <a:pt x="759310" y="0"/>
                </a:moveTo>
                <a:cubicBezTo>
                  <a:pt x="396335" y="9013"/>
                  <a:pt x="33361" y="18026"/>
                  <a:pt x="2226" y="39329"/>
                </a:cubicBezTo>
                <a:cubicBezTo>
                  <a:pt x="-28909" y="60632"/>
                  <a:pt x="271794" y="94225"/>
                  <a:pt x="572497" y="127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Connector: Elbow 18">
            <a:extLst>
              <a:ext uri="{FF2B5EF4-FFF2-40B4-BE49-F238E27FC236}">
                <a16:creationId xmlns:a16="http://schemas.microsoft.com/office/drawing/2014/main" id="{7B2FAB42-9F6F-444B-A343-0B650949D791}"/>
              </a:ext>
            </a:extLst>
          </p:cNvPr>
          <p:cNvCxnSpPr>
            <a:cxnSpLocks/>
          </p:cNvCxnSpPr>
          <p:nvPr/>
        </p:nvCxnSpPr>
        <p:spPr>
          <a:xfrm rot="5400000" flipH="1" flipV="1">
            <a:off x="6057377" y="2555929"/>
            <a:ext cx="1973364" cy="600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6105E1AD-D067-467F-9B1F-B8F26DE7E2D3}"/>
              </a:ext>
            </a:extLst>
          </p:cNvPr>
          <p:cNvCxnSpPr>
            <a:cxnSpLocks/>
          </p:cNvCxnSpPr>
          <p:nvPr/>
        </p:nvCxnSpPr>
        <p:spPr>
          <a:xfrm flipV="1">
            <a:off x="6961245" y="2858547"/>
            <a:ext cx="1196109" cy="10198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Freeform: Shape 24">
            <a:extLst>
              <a:ext uri="{FF2B5EF4-FFF2-40B4-BE49-F238E27FC236}">
                <a16:creationId xmlns:a16="http://schemas.microsoft.com/office/drawing/2014/main" id="{17CC9B5A-4018-4FF5-B2DF-B436F73C99AF}"/>
              </a:ext>
            </a:extLst>
          </p:cNvPr>
          <p:cNvSpPr/>
          <p:nvPr/>
        </p:nvSpPr>
        <p:spPr>
          <a:xfrm>
            <a:off x="7557279" y="2049293"/>
            <a:ext cx="600075" cy="716918"/>
          </a:xfrm>
          <a:custGeom>
            <a:avLst/>
            <a:gdLst>
              <a:gd name="connsiteX0" fmla="*/ 1691967 w 1691967"/>
              <a:gd name="connsiteY0" fmla="*/ 995998 h 995998"/>
              <a:gd name="connsiteX1" fmla="*/ 819 w 1691967"/>
              <a:gd name="connsiteY1" fmla="*/ 2940 h 995998"/>
              <a:gd name="connsiteX2" fmla="*/ 1514986 w 1691967"/>
              <a:gd name="connsiteY2" fmla="*/ 750192 h 995998"/>
            </a:gdLst>
            <a:ahLst/>
            <a:cxnLst>
              <a:cxn ang="0">
                <a:pos x="connsiteX0" y="connsiteY0"/>
              </a:cxn>
              <a:cxn ang="0">
                <a:pos x="connsiteX1" y="connsiteY1"/>
              </a:cxn>
              <a:cxn ang="0">
                <a:pos x="connsiteX2" y="connsiteY2"/>
              </a:cxn>
            </a:cxnLst>
            <a:rect l="l" t="t" r="r" b="b"/>
            <a:pathLst>
              <a:path w="1691967" h="995998">
                <a:moveTo>
                  <a:pt x="1691967" y="995998"/>
                </a:moveTo>
                <a:cubicBezTo>
                  <a:pt x="861141" y="519953"/>
                  <a:pt x="30316" y="43908"/>
                  <a:pt x="819" y="2940"/>
                </a:cubicBezTo>
                <a:cubicBezTo>
                  <a:pt x="-28678" y="-38028"/>
                  <a:pt x="743154" y="356082"/>
                  <a:pt x="1514986" y="75019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ube 25">
            <a:extLst>
              <a:ext uri="{FF2B5EF4-FFF2-40B4-BE49-F238E27FC236}">
                <a16:creationId xmlns:a16="http://schemas.microsoft.com/office/drawing/2014/main" id="{08E5388A-0029-4502-B048-009D9DC01C9E}"/>
              </a:ext>
            </a:extLst>
          </p:cNvPr>
          <p:cNvSpPr/>
          <p:nvPr/>
        </p:nvSpPr>
        <p:spPr>
          <a:xfrm>
            <a:off x="5751796" y="4222409"/>
            <a:ext cx="1034651" cy="504932"/>
          </a:xfrm>
          <a:prstGeom prst="cub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build server</a:t>
            </a:r>
          </a:p>
          <a:p>
            <a:pPr algn="ctr"/>
            <a:r>
              <a:rPr lang="en-US" sz="1000" dirty="0"/>
              <a:t>VM</a:t>
            </a:r>
          </a:p>
        </p:txBody>
      </p:sp>
      <p:cxnSp>
        <p:nvCxnSpPr>
          <p:cNvPr id="27" name="Straight Arrow Connector 26">
            <a:extLst>
              <a:ext uri="{FF2B5EF4-FFF2-40B4-BE49-F238E27FC236}">
                <a16:creationId xmlns:a16="http://schemas.microsoft.com/office/drawing/2014/main" id="{21BA88B3-E565-41F2-A9E3-BBCC7FD1EA09}"/>
              </a:ext>
            </a:extLst>
          </p:cNvPr>
          <p:cNvCxnSpPr>
            <a:cxnSpLocks/>
            <a:endCxn id="26" idx="0"/>
          </p:cNvCxnSpPr>
          <p:nvPr/>
        </p:nvCxnSpPr>
        <p:spPr>
          <a:xfrm flipH="1">
            <a:off x="6332238" y="3878945"/>
            <a:ext cx="220957" cy="343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Freeform: Shape 27">
            <a:extLst>
              <a:ext uri="{FF2B5EF4-FFF2-40B4-BE49-F238E27FC236}">
                <a16:creationId xmlns:a16="http://schemas.microsoft.com/office/drawing/2014/main" id="{5D702447-6039-47B3-837B-0DA4302D1352}"/>
              </a:ext>
            </a:extLst>
          </p:cNvPr>
          <p:cNvSpPr/>
          <p:nvPr/>
        </p:nvSpPr>
        <p:spPr>
          <a:xfrm rot="3281773">
            <a:off x="6532804" y="3899944"/>
            <a:ext cx="237389" cy="409017"/>
          </a:xfrm>
          <a:custGeom>
            <a:avLst/>
            <a:gdLst>
              <a:gd name="connsiteX0" fmla="*/ 0 w 316549"/>
              <a:gd name="connsiteY0" fmla="*/ 0 h 472404"/>
              <a:gd name="connsiteX1" fmla="*/ 314633 w 316549"/>
              <a:gd name="connsiteY1" fmla="*/ 471949 h 472404"/>
              <a:gd name="connsiteX2" fmla="*/ 108155 w 316549"/>
              <a:gd name="connsiteY2" fmla="*/ 68826 h 472404"/>
            </a:gdLst>
            <a:ahLst/>
            <a:cxnLst>
              <a:cxn ang="0">
                <a:pos x="connsiteX0" y="connsiteY0"/>
              </a:cxn>
              <a:cxn ang="0">
                <a:pos x="connsiteX1" y="connsiteY1"/>
              </a:cxn>
              <a:cxn ang="0">
                <a:pos x="connsiteX2" y="connsiteY2"/>
              </a:cxn>
            </a:cxnLst>
            <a:rect l="l" t="t" r="r" b="b"/>
            <a:pathLst>
              <a:path w="316549" h="472404">
                <a:moveTo>
                  <a:pt x="0" y="0"/>
                </a:moveTo>
                <a:cubicBezTo>
                  <a:pt x="148303" y="230239"/>
                  <a:pt x="296607" y="460478"/>
                  <a:pt x="314633" y="471949"/>
                </a:cubicBezTo>
                <a:cubicBezTo>
                  <a:pt x="332659" y="483420"/>
                  <a:pt x="220407" y="276123"/>
                  <a:pt x="108155" y="6882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6" descr="Git Logo | significado del logotipo, png, vector">
            <a:extLst>
              <a:ext uri="{FF2B5EF4-FFF2-40B4-BE49-F238E27FC236}">
                <a16:creationId xmlns:a16="http://schemas.microsoft.com/office/drawing/2014/main" id="{F0A749A3-FF4B-4D99-A4A7-677812E3C63E}"/>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8607" y="3280056"/>
            <a:ext cx="305465" cy="19091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7C20A8C1-CF23-4FEC-9266-6E0BC008F423}"/>
              </a:ext>
            </a:extLst>
          </p:cNvPr>
          <p:cNvPicPr>
            <a:picLocks noChangeAspect="1"/>
          </p:cNvPicPr>
          <p:nvPr/>
        </p:nvPicPr>
        <p:blipFill>
          <a:blip r:embed="rId7"/>
          <a:stretch>
            <a:fillRect/>
          </a:stretch>
        </p:blipFill>
        <p:spPr>
          <a:xfrm>
            <a:off x="5133362" y="3741089"/>
            <a:ext cx="363564" cy="133288"/>
          </a:xfrm>
          <a:prstGeom prst="rect">
            <a:avLst/>
          </a:prstGeom>
        </p:spPr>
      </p:pic>
      <p:sp>
        <p:nvSpPr>
          <p:cNvPr id="40" name="Rectangle 39">
            <a:extLst>
              <a:ext uri="{FF2B5EF4-FFF2-40B4-BE49-F238E27FC236}">
                <a16:creationId xmlns:a16="http://schemas.microsoft.com/office/drawing/2014/main" id="{CD466A6C-872D-4306-A1BD-410EC1DE52CA}"/>
              </a:ext>
            </a:extLst>
          </p:cNvPr>
          <p:cNvSpPr/>
          <p:nvPr/>
        </p:nvSpPr>
        <p:spPr>
          <a:xfrm>
            <a:off x="5948473" y="3374822"/>
            <a:ext cx="676513" cy="172795"/>
          </a:xfrm>
          <a:prstGeom prst="rect">
            <a:avLst/>
          </a:prstGeom>
          <a:solidFill>
            <a:schemeClr val="accent5">
              <a:alpha val="74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parameter</a:t>
            </a:r>
          </a:p>
        </p:txBody>
      </p:sp>
      <p:sp>
        <p:nvSpPr>
          <p:cNvPr id="41" name="Rectangle 40">
            <a:extLst>
              <a:ext uri="{FF2B5EF4-FFF2-40B4-BE49-F238E27FC236}">
                <a16:creationId xmlns:a16="http://schemas.microsoft.com/office/drawing/2014/main" id="{62390082-B38B-4011-89B1-6F2F74C83EC7}"/>
              </a:ext>
            </a:extLst>
          </p:cNvPr>
          <p:cNvSpPr/>
          <p:nvPr/>
        </p:nvSpPr>
        <p:spPr>
          <a:xfrm>
            <a:off x="7289030" y="2950130"/>
            <a:ext cx="676513" cy="1727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parameter</a:t>
            </a:r>
          </a:p>
        </p:txBody>
      </p:sp>
      <p:sp>
        <p:nvSpPr>
          <p:cNvPr id="42" name="Oval 41">
            <a:extLst>
              <a:ext uri="{FF2B5EF4-FFF2-40B4-BE49-F238E27FC236}">
                <a16:creationId xmlns:a16="http://schemas.microsoft.com/office/drawing/2014/main" id="{28249D64-45F2-4992-8581-218700F7024A}"/>
              </a:ext>
            </a:extLst>
          </p:cNvPr>
          <p:cNvSpPr/>
          <p:nvPr/>
        </p:nvSpPr>
        <p:spPr>
          <a:xfrm>
            <a:off x="6093009" y="3937528"/>
            <a:ext cx="237158" cy="21654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43" name="Oval 42">
            <a:extLst>
              <a:ext uri="{FF2B5EF4-FFF2-40B4-BE49-F238E27FC236}">
                <a16:creationId xmlns:a16="http://schemas.microsoft.com/office/drawing/2014/main" id="{9FB51B0F-820C-4264-8C1A-28E989901495}"/>
              </a:ext>
            </a:extLst>
          </p:cNvPr>
          <p:cNvSpPr/>
          <p:nvPr/>
        </p:nvSpPr>
        <p:spPr>
          <a:xfrm>
            <a:off x="6786447" y="2759825"/>
            <a:ext cx="237158" cy="21654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44" name="Oval 43">
            <a:extLst>
              <a:ext uri="{FF2B5EF4-FFF2-40B4-BE49-F238E27FC236}">
                <a16:creationId xmlns:a16="http://schemas.microsoft.com/office/drawing/2014/main" id="{D90101B5-1F76-475B-9539-28F0194F48D3}"/>
              </a:ext>
            </a:extLst>
          </p:cNvPr>
          <p:cNvSpPr/>
          <p:nvPr/>
        </p:nvSpPr>
        <p:spPr>
          <a:xfrm>
            <a:off x="7578986" y="3520880"/>
            <a:ext cx="237158" cy="21654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Tree>
    <p:extLst>
      <p:ext uri="{BB962C8B-B14F-4D97-AF65-F5344CB8AC3E}">
        <p14:creationId xmlns:p14="http://schemas.microsoft.com/office/powerpoint/2010/main" val="93832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3E242-A049-46FA-8CF4-DD571FE7755C}"/>
              </a:ext>
            </a:extLst>
          </p:cNvPr>
          <p:cNvSpPr>
            <a:spLocks noGrp="1"/>
          </p:cNvSpPr>
          <p:nvPr>
            <p:ph type="title"/>
          </p:nvPr>
        </p:nvSpPr>
        <p:spPr/>
        <p:txBody>
          <a:bodyPr/>
          <a:lstStyle/>
          <a:p>
            <a:r>
              <a:rPr lang="en-US" dirty="0"/>
              <a:t>Source Code Repository</a:t>
            </a:r>
          </a:p>
        </p:txBody>
      </p:sp>
      <p:sp>
        <p:nvSpPr>
          <p:cNvPr id="3" name="Content Placeholder 2">
            <a:extLst>
              <a:ext uri="{FF2B5EF4-FFF2-40B4-BE49-F238E27FC236}">
                <a16:creationId xmlns:a16="http://schemas.microsoft.com/office/drawing/2014/main" id="{C2337B8E-1712-4F4E-A2D3-13C9EA4D92F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268E276-EB33-41D3-9352-246C194FA0C1}"/>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B986FEEA-7F82-4E63-AA90-7459D8FB57C4}"/>
              </a:ext>
            </a:extLst>
          </p:cNvPr>
          <p:cNvSpPr>
            <a:spLocks noGrp="1"/>
          </p:cNvSpPr>
          <p:nvPr>
            <p:ph type="sldNum" sz="quarter" idx="12"/>
          </p:nvPr>
        </p:nvSpPr>
        <p:spPr/>
        <p:txBody>
          <a:bodyPr/>
          <a:lstStyle/>
          <a:p>
            <a:fld id="{14F1411D-0280-154F-AEAC-4C20B7AA46B2}" type="slidenum">
              <a:rPr lang="nl-NL" smtClean="0"/>
              <a:t>39</a:t>
            </a:fld>
            <a:endParaRPr lang="nl-NL"/>
          </a:p>
        </p:txBody>
      </p:sp>
      <p:pic>
        <p:nvPicPr>
          <p:cNvPr id="7" name="Picture 6">
            <a:extLst>
              <a:ext uri="{FF2B5EF4-FFF2-40B4-BE49-F238E27FC236}">
                <a16:creationId xmlns:a16="http://schemas.microsoft.com/office/drawing/2014/main" id="{FDC2990D-CA7B-49CC-8962-FF2EA7E12706}"/>
              </a:ext>
            </a:extLst>
          </p:cNvPr>
          <p:cNvPicPr>
            <a:picLocks noChangeAspect="1"/>
          </p:cNvPicPr>
          <p:nvPr/>
        </p:nvPicPr>
        <p:blipFill>
          <a:blip r:embed="rId2"/>
          <a:stretch>
            <a:fillRect/>
          </a:stretch>
        </p:blipFill>
        <p:spPr>
          <a:xfrm>
            <a:off x="1380399" y="792000"/>
            <a:ext cx="4782847" cy="3938014"/>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4ABB9BB-3967-4FD5-BA78-B2D29FC0C537}"/>
              </a:ext>
            </a:extLst>
          </p:cNvPr>
          <p:cNvPicPr>
            <a:picLocks noChangeAspect="1"/>
          </p:cNvPicPr>
          <p:nvPr/>
        </p:nvPicPr>
        <p:blipFill>
          <a:blip r:embed="rId3"/>
          <a:stretch>
            <a:fillRect/>
          </a:stretch>
        </p:blipFill>
        <p:spPr>
          <a:xfrm>
            <a:off x="627268" y="2915364"/>
            <a:ext cx="1756827" cy="1436136"/>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8D5086F6-2DA7-4347-9D5C-1369C2756591}"/>
              </a:ext>
            </a:extLst>
          </p:cNvPr>
          <p:cNvSpPr/>
          <p:nvPr/>
        </p:nvSpPr>
        <p:spPr>
          <a:xfrm>
            <a:off x="2494280" y="4134925"/>
            <a:ext cx="563880" cy="426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B608095-3910-4278-9FFB-496476773AE4}"/>
              </a:ext>
            </a:extLst>
          </p:cNvPr>
          <p:cNvSpPr/>
          <p:nvPr/>
        </p:nvSpPr>
        <p:spPr>
          <a:xfrm rot="12645825">
            <a:off x="2316303" y="4016471"/>
            <a:ext cx="187960" cy="1757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3705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963677-E6C6-4F28-A7D6-83817FF90908}"/>
              </a:ext>
            </a:extLst>
          </p:cNvPr>
          <p:cNvSpPr>
            <a:spLocks noGrp="1"/>
          </p:cNvSpPr>
          <p:nvPr>
            <p:ph type="title"/>
          </p:nvPr>
        </p:nvSpPr>
        <p:spPr>
          <a:xfrm>
            <a:off x="720000" y="288000"/>
            <a:ext cx="6623999" cy="503999"/>
          </a:xfrm>
        </p:spPr>
        <p:txBody>
          <a:bodyPr anchor="ctr">
            <a:normAutofit/>
          </a:bodyPr>
          <a:lstStyle/>
          <a:p>
            <a:r>
              <a:rPr lang="en-US" dirty="0"/>
              <a:t>Deployment</a:t>
            </a:r>
          </a:p>
        </p:txBody>
      </p:sp>
      <p:sp>
        <p:nvSpPr>
          <p:cNvPr id="71" name="Content Placeholder 2">
            <a:extLst>
              <a:ext uri="{FF2B5EF4-FFF2-40B4-BE49-F238E27FC236}">
                <a16:creationId xmlns:a16="http://schemas.microsoft.com/office/drawing/2014/main" id="{8B56F762-3677-45D6-336A-E271ED612E14}"/>
              </a:ext>
            </a:extLst>
          </p:cNvPr>
          <p:cNvSpPr>
            <a:spLocks noGrp="1"/>
          </p:cNvSpPr>
          <p:nvPr>
            <p:ph idx="1"/>
          </p:nvPr>
        </p:nvSpPr>
        <p:spPr>
          <a:xfrm>
            <a:off x="720000" y="900001"/>
            <a:ext cx="3744000" cy="3401999"/>
          </a:xfrm>
        </p:spPr>
        <p:txBody>
          <a:bodyPr/>
          <a:lstStyle/>
          <a:p>
            <a:r>
              <a:rPr lang="en-US" dirty="0"/>
              <a:t>Objective: a running software product</a:t>
            </a:r>
          </a:p>
          <a:p>
            <a:pPr lvl="1"/>
            <a:r>
              <a:rPr lang="en-US" dirty="0"/>
              <a:t>in the designated target environment</a:t>
            </a:r>
          </a:p>
          <a:p>
            <a:pPr lvl="1"/>
            <a:endParaRPr lang="en-US" dirty="0"/>
          </a:p>
          <a:p>
            <a:pPr lvl="1"/>
            <a:endParaRPr lang="en-US" dirty="0"/>
          </a:p>
          <a:p>
            <a:r>
              <a:rPr lang="en-US" dirty="0"/>
              <a:t>Requirements</a:t>
            </a:r>
          </a:p>
          <a:p>
            <a:pPr lvl="1"/>
            <a:r>
              <a:rPr lang="en-US" dirty="0"/>
              <a:t>proven </a:t>
            </a:r>
          </a:p>
          <a:p>
            <a:pPr lvl="1"/>
            <a:r>
              <a:rPr lang="en-US" dirty="0"/>
              <a:t>no human involvement</a:t>
            </a:r>
          </a:p>
          <a:p>
            <a:pPr lvl="1"/>
            <a:r>
              <a:rPr lang="en-US" dirty="0"/>
              <a:t>secure</a:t>
            </a:r>
          </a:p>
          <a:p>
            <a:pPr lvl="1"/>
            <a:r>
              <a:rPr lang="en-US" dirty="0"/>
              <a:t>triggerable</a:t>
            </a:r>
          </a:p>
          <a:p>
            <a:pPr lvl="1"/>
            <a:r>
              <a:rPr lang="en-US" dirty="0"/>
              <a:t>tailored to environment</a:t>
            </a:r>
          </a:p>
          <a:p>
            <a:pPr lvl="1"/>
            <a:r>
              <a:rPr lang="en-US" dirty="0"/>
              <a:t>audit</a:t>
            </a:r>
          </a:p>
        </p:txBody>
      </p:sp>
      <p:sp>
        <p:nvSpPr>
          <p:cNvPr id="3" name="Footer Placeholder 2">
            <a:extLst>
              <a:ext uri="{FF2B5EF4-FFF2-40B4-BE49-F238E27FC236}">
                <a16:creationId xmlns:a16="http://schemas.microsoft.com/office/drawing/2014/main" id="{8E93A1C3-38CC-4C43-AE59-E49179A0A3A6}"/>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noProof="0"/>
              <a:t>APAC OCI Days 2022 - Automation of Software Engineering with OCI DevOps</a:t>
            </a:r>
            <a:endParaRPr lang="nl-NL" noProof="0"/>
          </a:p>
        </p:txBody>
      </p:sp>
      <p:sp>
        <p:nvSpPr>
          <p:cNvPr id="4" name="Slide Number Placeholder 3">
            <a:extLst>
              <a:ext uri="{FF2B5EF4-FFF2-40B4-BE49-F238E27FC236}">
                <a16:creationId xmlns:a16="http://schemas.microsoft.com/office/drawing/2014/main" id="{11006731-C446-40C6-8596-7984CC35DD8A}"/>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noProof="0" smtClean="0"/>
              <a:pPr>
                <a:spcAft>
                  <a:spcPts val="600"/>
                </a:spcAft>
              </a:pPr>
              <a:t>4</a:t>
            </a:fld>
            <a:endParaRPr lang="nl-NL" noProof="0"/>
          </a:p>
        </p:txBody>
      </p:sp>
      <p:pic>
        <p:nvPicPr>
          <p:cNvPr id="2050" name="Picture 2" descr="Windows deployment services (WDS) Parte 1 - No Solo Hacking">
            <a:extLst>
              <a:ext uri="{FF2B5EF4-FFF2-40B4-BE49-F238E27FC236}">
                <a16:creationId xmlns:a16="http://schemas.microsoft.com/office/drawing/2014/main" id="{A36C9BF4-4F6B-499C-8F8D-E4AB0A792FC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299376"/>
            <a:ext cx="4500000" cy="2531250"/>
          </a:xfrm>
          <a:prstGeom prst="rect">
            <a:avLst/>
          </a:prstGeom>
          <a:solidFill>
            <a:srgbClr val="FFFFFF"/>
          </a:solidFill>
        </p:spPr>
      </p:pic>
    </p:spTree>
    <p:extLst>
      <p:ext uri="{BB962C8B-B14F-4D97-AF65-F5344CB8AC3E}">
        <p14:creationId xmlns:p14="http://schemas.microsoft.com/office/powerpoint/2010/main" val="2623026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1">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1">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1">
                                            <p:txEl>
                                              <p:pRg st="9" end="9"/>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1">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B69E-4B5A-48F6-ACEC-D080881F596B}"/>
              </a:ext>
            </a:extLst>
          </p:cNvPr>
          <p:cNvSpPr>
            <a:spLocks noGrp="1"/>
          </p:cNvSpPr>
          <p:nvPr>
            <p:ph type="title"/>
          </p:nvPr>
        </p:nvSpPr>
        <p:spPr/>
        <p:txBody>
          <a:bodyPr/>
          <a:lstStyle/>
          <a:p>
            <a:r>
              <a:rPr lang="en-US" dirty="0"/>
              <a:t>Build Pipeline</a:t>
            </a:r>
          </a:p>
        </p:txBody>
      </p:sp>
      <p:sp>
        <p:nvSpPr>
          <p:cNvPr id="3" name="Content Placeholder 2">
            <a:extLst>
              <a:ext uri="{FF2B5EF4-FFF2-40B4-BE49-F238E27FC236}">
                <a16:creationId xmlns:a16="http://schemas.microsoft.com/office/drawing/2014/main" id="{5B243D44-A768-4BC1-B727-0E420E3B907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5F09CFB-A74C-4424-93B2-538B19B90A9F}"/>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359EDAE4-834C-42D3-B01D-12F856981B3C}"/>
              </a:ext>
            </a:extLst>
          </p:cNvPr>
          <p:cNvSpPr>
            <a:spLocks noGrp="1"/>
          </p:cNvSpPr>
          <p:nvPr>
            <p:ph type="sldNum" sz="quarter" idx="12"/>
          </p:nvPr>
        </p:nvSpPr>
        <p:spPr/>
        <p:txBody>
          <a:bodyPr/>
          <a:lstStyle/>
          <a:p>
            <a:fld id="{14F1411D-0280-154F-AEAC-4C20B7AA46B2}" type="slidenum">
              <a:rPr lang="nl-NL" smtClean="0"/>
              <a:t>40</a:t>
            </a:fld>
            <a:endParaRPr lang="nl-NL"/>
          </a:p>
        </p:txBody>
      </p:sp>
      <p:pic>
        <p:nvPicPr>
          <p:cNvPr id="7" name="Picture 6">
            <a:extLst>
              <a:ext uri="{FF2B5EF4-FFF2-40B4-BE49-F238E27FC236}">
                <a16:creationId xmlns:a16="http://schemas.microsoft.com/office/drawing/2014/main" id="{45B7D07E-BCEF-46C1-A877-0A74A6982BCC}"/>
              </a:ext>
            </a:extLst>
          </p:cNvPr>
          <p:cNvPicPr>
            <a:picLocks noChangeAspect="1"/>
          </p:cNvPicPr>
          <p:nvPr/>
        </p:nvPicPr>
        <p:blipFill>
          <a:blip r:embed="rId2"/>
          <a:stretch>
            <a:fillRect/>
          </a:stretch>
        </p:blipFill>
        <p:spPr>
          <a:xfrm>
            <a:off x="719999" y="885694"/>
            <a:ext cx="4920517" cy="4024612"/>
          </a:xfrm>
          <a:prstGeom prst="rect">
            <a:avLst/>
          </a:prstGeom>
        </p:spPr>
      </p:pic>
      <p:pic>
        <p:nvPicPr>
          <p:cNvPr id="11" name="Picture 10">
            <a:extLst>
              <a:ext uri="{FF2B5EF4-FFF2-40B4-BE49-F238E27FC236}">
                <a16:creationId xmlns:a16="http://schemas.microsoft.com/office/drawing/2014/main" id="{8DD95CB6-99EF-499C-A469-482900C3FE76}"/>
              </a:ext>
            </a:extLst>
          </p:cNvPr>
          <p:cNvPicPr>
            <a:picLocks noChangeAspect="1"/>
          </p:cNvPicPr>
          <p:nvPr/>
        </p:nvPicPr>
        <p:blipFill>
          <a:blip r:embed="rId3"/>
          <a:stretch>
            <a:fillRect/>
          </a:stretch>
        </p:blipFill>
        <p:spPr>
          <a:xfrm>
            <a:off x="3995590" y="2093343"/>
            <a:ext cx="5187749" cy="17064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912126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0B69E-4B5A-48F6-ACEC-D080881F596B}"/>
              </a:ext>
            </a:extLst>
          </p:cNvPr>
          <p:cNvSpPr>
            <a:spLocks noGrp="1"/>
          </p:cNvSpPr>
          <p:nvPr>
            <p:ph type="title"/>
          </p:nvPr>
        </p:nvSpPr>
        <p:spPr/>
        <p:txBody>
          <a:bodyPr/>
          <a:lstStyle/>
          <a:p>
            <a:r>
              <a:rPr lang="en-US" dirty="0"/>
              <a:t>Managed Build Stage</a:t>
            </a:r>
          </a:p>
        </p:txBody>
      </p:sp>
      <p:sp>
        <p:nvSpPr>
          <p:cNvPr id="3" name="Content Placeholder 2">
            <a:extLst>
              <a:ext uri="{FF2B5EF4-FFF2-40B4-BE49-F238E27FC236}">
                <a16:creationId xmlns:a16="http://schemas.microsoft.com/office/drawing/2014/main" id="{5B243D44-A768-4BC1-B727-0E420E3B9074}"/>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5F09CFB-A74C-4424-93B2-538B19B90A9F}"/>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359EDAE4-834C-42D3-B01D-12F856981B3C}"/>
              </a:ext>
            </a:extLst>
          </p:cNvPr>
          <p:cNvSpPr>
            <a:spLocks noGrp="1"/>
          </p:cNvSpPr>
          <p:nvPr>
            <p:ph type="sldNum" sz="quarter" idx="12"/>
          </p:nvPr>
        </p:nvSpPr>
        <p:spPr/>
        <p:txBody>
          <a:bodyPr/>
          <a:lstStyle/>
          <a:p>
            <a:fld id="{14F1411D-0280-154F-AEAC-4C20B7AA46B2}" type="slidenum">
              <a:rPr lang="nl-NL" smtClean="0"/>
              <a:t>41</a:t>
            </a:fld>
            <a:endParaRPr lang="nl-NL"/>
          </a:p>
        </p:txBody>
      </p:sp>
      <p:pic>
        <p:nvPicPr>
          <p:cNvPr id="7" name="Picture 6">
            <a:extLst>
              <a:ext uri="{FF2B5EF4-FFF2-40B4-BE49-F238E27FC236}">
                <a16:creationId xmlns:a16="http://schemas.microsoft.com/office/drawing/2014/main" id="{45B7D07E-BCEF-46C1-A877-0A74A6982BCC}"/>
              </a:ext>
            </a:extLst>
          </p:cNvPr>
          <p:cNvPicPr>
            <a:picLocks noChangeAspect="1"/>
          </p:cNvPicPr>
          <p:nvPr/>
        </p:nvPicPr>
        <p:blipFill>
          <a:blip r:embed="rId2"/>
          <a:stretch>
            <a:fillRect/>
          </a:stretch>
        </p:blipFill>
        <p:spPr>
          <a:xfrm>
            <a:off x="222159" y="885695"/>
            <a:ext cx="4061261" cy="3321806"/>
          </a:xfrm>
          <a:prstGeom prst="rect">
            <a:avLst/>
          </a:prstGeom>
        </p:spPr>
      </p:pic>
      <p:pic>
        <p:nvPicPr>
          <p:cNvPr id="8" name="Picture 7">
            <a:extLst>
              <a:ext uri="{FF2B5EF4-FFF2-40B4-BE49-F238E27FC236}">
                <a16:creationId xmlns:a16="http://schemas.microsoft.com/office/drawing/2014/main" id="{66F91282-577C-44CC-A210-38225F569646}"/>
              </a:ext>
            </a:extLst>
          </p:cNvPr>
          <p:cNvPicPr>
            <a:picLocks noChangeAspect="1"/>
          </p:cNvPicPr>
          <p:nvPr/>
        </p:nvPicPr>
        <p:blipFill>
          <a:blip r:embed="rId3"/>
          <a:stretch>
            <a:fillRect/>
          </a:stretch>
        </p:blipFill>
        <p:spPr>
          <a:xfrm>
            <a:off x="3311612" y="288000"/>
            <a:ext cx="4032390" cy="4351500"/>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70F29F66-6093-48C5-BC83-E429630FC341}"/>
              </a:ext>
            </a:extLst>
          </p:cNvPr>
          <p:cNvCxnSpPr/>
          <p:nvPr/>
        </p:nvCxnSpPr>
        <p:spPr>
          <a:xfrm flipV="1">
            <a:off x="2641600" y="540000"/>
            <a:ext cx="792480" cy="1923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F1F3D13-3F54-4D7B-A83C-BAEAE7B738FC}"/>
              </a:ext>
            </a:extLst>
          </p:cNvPr>
          <p:cNvPicPr>
            <a:picLocks noChangeAspect="1"/>
          </p:cNvPicPr>
          <p:nvPr/>
        </p:nvPicPr>
        <p:blipFill>
          <a:blip r:embed="rId4"/>
          <a:stretch>
            <a:fillRect/>
          </a:stretch>
        </p:blipFill>
        <p:spPr>
          <a:xfrm>
            <a:off x="6056902" y="138730"/>
            <a:ext cx="3242056" cy="1923750"/>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BCA43D47-FAFE-4518-A3B1-1CF731E266E7}"/>
              </a:ext>
            </a:extLst>
          </p:cNvPr>
          <p:cNvCxnSpPr>
            <a:cxnSpLocks/>
          </p:cNvCxnSpPr>
          <p:nvPr/>
        </p:nvCxnSpPr>
        <p:spPr>
          <a:xfrm flipH="1" flipV="1">
            <a:off x="6702861" y="2062480"/>
            <a:ext cx="84019" cy="689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963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A1F3-AB51-4D5B-8F73-54B72309A48E}"/>
              </a:ext>
            </a:extLst>
          </p:cNvPr>
          <p:cNvSpPr>
            <a:spLocks noGrp="1"/>
          </p:cNvSpPr>
          <p:nvPr>
            <p:ph type="title"/>
          </p:nvPr>
        </p:nvSpPr>
        <p:spPr/>
        <p:txBody>
          <a:bodyPr/>
          <a:lstStyle/>
          <a:p>
            <a:r>
              <a:rPr lang="en-US" dirty="0"/>
              <a:t>Build Specification (1)</a:t>
            </a:r>
          </a:p>
        </p:txBody>
      </p:sp>
      <p:sp>
        <p:nvSpPr>
          <p:cNvPr id="3" name="Content Placeholder 2">
            <a:extLst>
              <a:ext uri="{FF2B5EF4-FFF2-40B4-BE49-F238E27FC236}">
                <a16:creationId xmlns:a16="http://schemas.microsoft.com/office/drawing/2014/main" id="{9438BE33-3044-4511-B951-9F6544C1304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CFCB9D3-A529-4EBC-9D3F-646B9A2DDC6E}"/>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A4FEF0FD-7F9C-4DC2-BB88-B1F48B6730EA}"/>
              </a:ext>
            </a:extLst>
          </p:cNvPr>
          <p:cNvSpPr>
            <a:spLocks noGrp="1"/>
          </p:cNvSpPr>
          <p:nvPr>
            <p:ph type="sldNum" sz="quarter" idx="12"/>
          </p:nvPr>
        </p:nvSpPr>
        <p:spPr/>
        <p:txBody>
          <a:bodyPr/>
          <a:lstStyle/>
          <a:p>
            <a:fld id="{14F1411D-0280-154F-AEAC-4C20B7AA46B2}" type="slidenum">
              <a:rPr lang="nl-NL" smtClean="0"/>
              <a:t>42</a:t>
            </a:fld>
            <a:endParaRPr lang="nl-NL"/>
          </a:p>
        </p:txBody>
      </p:sp>
      <p:pic>
        <p:nvPicPr>
          <p:cNvPr id="7" name="Picture 6">
            <a:extLst>
              <a:ext uri="{FF2B5EF4-FFF2-40B4-BE49-F238E27FC236}">
                <a16:creationId xmlns:a16="http://schemas.microsoft.com/office/drawing/2014/main" id="{73AC5193-41E8-4DCD-BFA0-1939856E295C}"/>
              </a:ext>
            </a:extLst>
          </p:cNvPr>
          <p:cNvPicPr>
            <a:picLocks noChangeAspect="1"/>
          </p:cNvPicPr>
          <p:nvPr/>
        </p:nvPicPr>
        <p:blipFill>
          <a:blip r:embed="rId2"/>
          <a:stretch>
            <a:fillRect/>
          </a:stretch>
        </p:blipFill>
        <p:spPr>
          <a:xfrm>
            <a:off x="622104" y="792000"/>
            <a:ext cx="5829805" cy="3292125"/>
          </a:xfrm>
          <a:prstGeom prst="rect">
            <a:avLst/>
          </a:prstGeom>
        </p:spPr>
      </p:pic>
    </p:spTree>
    <p:extLst>
      <p:ext uri="{BB962C8B-B14F-4D97-AF65-F5344CB8AC3E}">
        <p14:creationId xmlns:p14="http://schemas.microsoft.com/office/powerpoint/2010/main" val="24738247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DA1F3-AB51-4D5B-8F73-54B72309A48E}"/>
              </a:ext>
            </a:extLst>
          </p:cNvPr>
          <p:cNvSpPr>
            <a:spLocks noGrp="1"/>
          </p:cNvSpPr>
          <p:nvPr>
            <p:ph type="title"/>
          </p:nvPr>
        </p:nvSpPr>
        <p:spPr/>
        <p:txBody>
          <a:bodyPr/>
          <a:lstStyle/>
          <a:p>
            <a:r>
              <a:rPr lang="en-US" dirty="0"/>
              <a:t>Build Specification (2)</a:t>
            </a:r>
          </a:p>
        </p:txBody>
      </p:sp>
      <p:pic>
        <p:nvPicPr>
          <p:cNvPr id="8" name="Snagit_SNG847">
            <a:extLst>
              <a:ext uri="{FF2B5EF4-FFF2-40B4-BE49-F238E27FC236}">
                <a16:creationId xmlns:a16="http://schemas.microsoft.com/office/drawing/2014/main" id="{CDACC44D-54F0-45AD-9407-3BC1EEF06AC1}"/>
              </a:ext>
            </a:extLst>
          </p:cNvPr>
          <p:cNvPicPr>
            <a:picLocks noGrp="1" noChangeAspect="1"/>
          </p:cNvPicPr>
          <p:nvPr>
            <p:ph idx="1"/>
          </p:nvPr>
        </p:nvPicPr>
        <p:blipFill>
          <a:blip r:embed="rId2"/>
          <a:stretch>
            <a:fillRect/>
          </a:stretch>
        </p:blipFill>
        <p:spPr>
          <a:xfrm>
            <a:off x="171265" y="792000"/>
            <a:ext cx="4856851" cy="377983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CFCB9D3-A529-4EBC-9D3F-646B9A2DDC6E}"/>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A4FEF0FD-7F9C-4DC2-BB88-B1F48B6730EA}"/>
              </a:ext>
            </a:extLst>
          </p:cNvPr>
          <p:cNvSpPr>
            <a:spLocks noGrp="1"/>
          </p:cNvSpPr>
          <p:nvPr>
            <p:ph type="sldNum" sz="quarter" idx="12"/>
          </p:nvPr>
        </p:nvSpPr>
        <p:spPr/>
        <p:txBody>
          <a:bodyPr/>
          <a:lstStyle/>
          <a:p>
            <a:fld id="{14F1411D-0280-154F-AEAC-4C20B7AA46B2}" type="slidenum">
              <a:rPr lang="nl-NL" smtClean="0"/>
              <a:t>43</a:t>
            </a:fld>
            <a:endParaRPr lang="nl-NL"/>
          </a:p>
        </p:txBody>
      </p:sp>
      <p:pic>
        <p:nvPicPr>
          <p:cNvPr id="10" name="Picture 9">
            <a:extLst>
              <a:ext uri="{FF2B5EF4-FFF2-40B4-BE49-F238E27FC236}">
                <a16:creationId xmlns:a16="http://schemas.microsoft.com/office/drawing/2014/main" id="{2D093D27-592C-4CFF-9411-4CF0EF6FA58B}"/>
              </a:ext>
            </a:extLst>
          </p:cNvPr>
          <p:cNvPicPr>
            <a:picLocks noChangeAspect="1"/>
          </p:cNvPicPr>
          <p:nvPr/>
        </p:nvPicPr>
        <p:blipFill>
          <a:blip r:embed="rId3"/>
          <a:stretch>
            <a:fillRect/>
          </a:stretch>
        </p:blipFill>
        <p:spPr>
          <a:xfrm>
            <a:off x="4387540" y="285588"/>
            <a:ext cx="4585195" cy="4502331"/>
          </a:xfrm>
          <a:prstGeom prst="rect">
            <a:avLst/>
          </a:prstGeom>
          <a:ln>
            <a:noFill/>
          </a:ln>
          <a:effectLst>
            <a:outerShdw blurRad="292100" dist="139700" dir="2700000" algn="tl" rotWithShape="0">
              <a:srgbClr val="333333">
                <a:alpha val="65000"/>
              </a:srgbClr>
            </a:outerShdw>
          </a:effectLst>
        </p:spPr>
      </p:pic>
      <p:sp>
        <p:nvSpPr>
          <p:cNvPr id="11" name="Rectangle: Folded Corner 10">
            <a:extLst>
              <a:ext uri="{FF2B5EF4-FFF2-40B4-BE49-F238E27FC236}">
                <a16:creationId xmlns:a16="http://schemas.microsoft.com/office/drawing/2014/main" id="{E4D03760-43B9-49DA-BE3A-4570F6FDAAD0}"/>
              </a:ext>
            </a:extLst>
          </p:cNvPr>
          <p:cNvSpPr/>
          <p:nvPr/>
        </p:nvSpPr>
        <p:spPr>
          <a:xfrm>
            <a:off x="6927439" y="3098800"/>
            <a:ext cx="833120" cy="4978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Create Archive</a:t>
            </a:r>
          </a:p>
        </p:txBody>
      </p:sp>
      <p:sp>
        <p:nvSpPr>
          <p:cNvPr id="12" name="Rectangle: Folded Corner 11">
            <a:extLst>
              <a:ext uri="{FF2B5EF4-FFF2-40B4-BE49-F238E27FC236}">
                <a16:creationId xmlns:a16="http://schemas.microsoft.com/office/drawing/2014/main" id="{8A1275F4-71B0-409A-81F5-0F52E5E28500}"/>
              </a:ext>
            </a:extLst>
          </p:cNvPr>
          <p:cNvSpPr/>
          <p:nvPr/>
        </p:nvSpPr>
        <p:spPr>
          <a:xfrm>
            <a:off x="7141658" y="2184079"/>
            <a:ext cx="1077782" cy="4978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Build Executable</a:t>
            </a:r>
          </a:p>
        </p:txBody>
      </p:sp>
      <p:sp>
        <p:nvSpPr>
          <p:cNvPr id="13" name="Rectangle: Folded Corner 12">
            <a:extLst>
              <a:ext uri="{FF2B5EF4-FFF2-40B4-BE49-F238E27FC236}">
                <a16:creationId xmlns:a16="http://schemas.microsoft.com/office/drawing/2014/main" id="{2F5C8F18-FA44-4ECB-A16D-CE807306147C}"/>
              </a:ext>
            </a:extLst>
          </p:cNvPr>
          <p:cNvSpPr/>
          <p:nvPr/>
        </p:nvSpPr>
        <p:spPr>
          <a:xfrm>
            <a:off x="7086790" y="1258556"/>
            <a:ext cx="1077782" cy="4978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Run Unit Tests</a:t>
            </a:r>
          </a:p>
        </p:txBody>
      </p:sp>
      <p:sp>
        <p:nvSpPr>
          <p:cNvPr id="14" name="Rectangle: Folded Corner 13">
            <a:extLst>
              <a:ext uri="{FF2B5EF4-FFF2-40B4-BE49-F238E27FC236}">
                <a16:creationId xmlns:a16="http://schemas.microsoft.com/office/drawing/2014/main" id="{2BAEFCE3-9797-4009-A704-0017299EE286}"/>
              </a:ext>
            </a:extLst>
          </p:cNvPr>
          <p:cNvSpPr/>
          <p:nvPr/>
        </p:nvSpPr>
        <p:spPr>
          <a:xfrm>
            <a:off x="6680137" y="371595"/>
            <a:ext cx="1077782" cy="4978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Lint source code</a:t>
            </a:r>
          </a:p>
        </p:txBody>
      </p:sp>
      <p:sp>
        <p:nvSpPr>
          <p:cNvPr id="15" name="Rectangle: Folded Corner 14">
            <a:extLst>
              <a:ext uri="{FF2B5EF4-FFF2-40B4-BE49-F238E27FC236}">
                <a16:creationId xmlns:a16="http://schemas.microsoft.com/office/drawing/2014/main" id="{8C6F81C9-BAD9-4E5D-8DA9-7ABFDDD098CF}"/>
              </a:ext>
            </a:extLst>
          </p:cNvPr>
          <p:cNvSpPr/>
          <p:nvPr/>
        </p:nvSpPr>
        <p:spPr>
          <a:xfrm>
            <a:off x="2334136" y="3853660"/>
            <a:ext cx="1292984" cy="4978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Format Go source code</a:t>
            </a:r>
          </a:p>
        </p:txBody>
      </p:sp>
      <p:sp>
        <p:nvSpPr>
          <p:cNvPr id="16" name="Rectangle: Folded Corner 15">
            <a:extLst>
              <a:ext uri="{FF2B5EF4-FFF2-40B4-BE49-F238E27FC236}">
                <a16:creationId xmlns:a16="http://schemas.microsoft.com/office/drawing/2014/main" id="{0CCECF68-A728-4EED-BBCF-E31D4AC42461}"/>
              </a:ext>
            </a:extLst>
          </p:cNvPr>
          <p:cNvSpPr/>
          <p:nvPr/>
        </p:nvSpPr>
        <p:spPr>
          <a:xfrm>
            <a:off x="2273516" y="879115"/>
            <a:ext cx="1733814" cy="4978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Install </a:t>
            </a:r>
            <a:r>
              <a:rPr lang="en-US" dirty="0" err="1">
                <a:solidFill>
                  <a:schemeClr val="accent6">
                    <a:lumMod val="75000"/>
                  </a:schemeClr>
                </a:solidFill>
              </a:rPr>
              <a:t>golangci</a:t>
            </a:r>
            <a:r>
              <a:rPr lang="en-US" dirty="0">
                <a:solidFill>
                  <a:schemeClr val="accent6">
                    <a:lumMod val="75000"/>
                  </a:schemeClr>
                </a:solidFill>
              </a:rPr>
              <a:t>-lint on build server</a:t>
            </a:r>
          </a:p>
        </p:txBody>
      </p:sp>
      <p:sp>
        <p:nvSpPr>
          <p:cNvPr id="17" name="Rectangle: Folded Corner 16">
            <a:extLst>
              <a:ext uri="{FF2B5EF4-FFF2-40B4-BE49-F238E27FC236}">
                <a16:creationId xmlns:a16="http://schemas.microsoft.com/office/drawing/2014/main" id="{F3BAE51A-1B00-49B9-A70D-C040D412288B}"/>
              </a:ext>
            </a:extLst>
          </p:cNvPr>
          <p:cNvSpPr/>
          <p:nvPr/>
        </p:nvSpPr>
        <p:spPr>
          <a:xfrm>
            <a:off x="1900431" y="2097090"/>
            <a:ext cx="1733814" cy="29235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Run go mod tidy</a:t>
            </a:r>
          </a:p>
        </p:txBody>
      </p:sp>
      <p:sp>
        <p:nvSpPr>
          <p:cNvPr id="18" name="Rectangle: Folded Corner 17">
            <a:extLst>
              <a:ext uri="{FF2B5EF4-FFF2-40B4-BE49-F238E27FC236}">
                <a16:creationId xmlns:a16="http://schemas.microsoft.com/office/drawing/2014/main" id="{42D40F45-CE45-4326-AFB2-9B9E8D662570}"/>
              </a:ext>
            </a:extLst>
          </p:cNvPr>
          <p:cNvSpPr/>
          <p:nvPr/>
        </p:nvSpPr>
        <p:spPr>
          <a:xfrm>
            <a:off x="2273515" y="2978280"/>
            <a:ext cx="1193081" cy="292351"/>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Run go vet</a:t>
            </a:r>
          </a:p>
        </p:txBody>
      </p:sp>
      <p:sp>
        <p:nvSpPr>
          <p:cNvPr id="19" name="Rectangle: Folded Corner 18">
            <a:extLst>
              <a:ext uri="{FF2B5EF4-FFF2-40B4-BE49-F238E27FC236}">
                <a16:creationId xmlns:a16="http://schemas.microsoft.com/office/drawing/2014/main" id="{FC51F780-5FEB-4CD9-B596-6C0FF0AA14FB}"/>
              </a:ext>
            </a:extLst>
          </p:cNvPr>
          <p:cNvSpPr/>
          <p:nvPr/>
        </p:nvSpPr>
        <p:spPr>
          <a:xfrm>
            <a:off x="7290811" y="3910166"/>
            <a:ext cx="1404845" cy="497840"/>
          </a:xfrm>
          <a:prstGeom prst="foldedCorner">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Define output from build stage</a:t>
            </a:r>
          </a:p>
        </p:txBody>
      </p:sp>
    </p:spTree>
    <p:extLst>
      <p:ext uri="{BB962C8B-B14F-4D97-AF65-F5344CB8AC3E}">
        <p14:creationId xmlns:p14="http://schemas.microsoft.com/office/powerpoint/2010/main" val="416889366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6C9E-C106-42FC-9BE2-A5E348DFFF3B}"/>
              </a:ext>
            </a:extLst>
          </p:cNvPr>
          <p:cNvSpPr>
            <a:spLocks noGrp="1"/>
          </p:cNvSpPr>
          <p:nvPr>
            <p:ph type="title"/>
          </p:nvPr>
        </p:nvSpPr>
        <p:spPr/>
        <p:txBody>
          <a:bodyPr/>
          <a:lstStyle/>
          <a:p>
            <a:r>
              <a:rPr lang="en-US" dirty="0"/>
              <a:t>Publish Artifact Stage</a:t>
            </a:r>
          </a:p>
        </p:txBody>
      </p:sp>
      <p:sp>
        <p:nvSpPr>
          <p:cNvPr id="3" name="Content Placeholder 2">
            <a:extLst>
              <a:ext uri="{FF2B5EF4-FFF2-40B4-BE49-F238E27FC236}">
                <a16:creationId xmlns:a16="http://schemas.microsoft.com/office/drawing/2014/main" id="{F9F21930-D6F0-42F6-B725-B468FE296D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C4669DF-FD52-49C5-8A21-A4FF91CDA5AF}"/>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44569023-30E1-4C05-9E0C-D4B3214ECFE5}"/>
              </a:ext>
            </a:extLst>
          </p:cNvPr>
          <p:cNvSpPr>
            <a:spLocks noGrp="1"/>
          </p:cNvSpPr>
          <p:nvPr>
            <p:ph type="sldNum" sz="quarter" idx="12"/>
          </p:nvPr>
        </p:nvSpPr>
        <p:spPr/>
        <p:txBody>
          <a:bodyPr/>
          <a:lstStyle/>
          <a:p>
            <a:fld id="{14F1411D-0280-154F-AEAC-4C20B7AA46B2}" type="slidenum">
              <a:rPr lang="nl-NL" smtClean="0"/>
              <a:t>44</a:t>
            </a:fld>
            <a:endParaRPr lang="nl-NL"/>
          </a:p>
        </p:txBody>
      </p:sp>
      <p:pic>
        <p:nvPicPr>
          <p:cNvPr id="6" name="Picture 5">
            <a:extLst>
              <a:ext uri="{FF2B5EF4-FFF2-40B4-BE49-F238E27FC236}">
                <a16:creationId xmlns:a16="http://schemas.microsoft.com/office/drawing/2014/main" id="{2094DF8D-A200-4FBD-A6F5-48011B0B90A7}"/>
              </a:ext>
            </a:extLst>
          </p:cNvPr>
          <p:cNvPicPr>
            <a:picLocks noChangeAspect="1"/>
          </p:cNvPicPr>
          <p:nvPr/>
        </p:nvPicPr>
        <p:blipFill rotWithShape="1">
          <a:blip r:embed="rId2"/>
          <a:srcRect t="82793" r="16429"/>
          <a:stretch/>
        </p:blipFill>
        <p:spPr>
          <a:xfrm>
            <a:off x="293061" y="792000"/>
            <a:ext cx="3831900" cy="774719"/>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9293FC3-F805-4501-891C-EAC233DF521D}"/>
              </a:ext>
            </a:extLst>
          </p:cNvPr>
          <p:cNvPicPr>
            <a:picLocks noChangeAspect="1"/>
          </p:cNvPicPr>
          <p:nvPr/>
        </p:nvPicPr>
        <p:blipFill>
          <a:blip r:embed="rId3"/>
          <a:stretch>
            <a:fillRect/>
          </a:stretch>
        </p:blipFill>
        <p:spPr>
          <a:xfrm>
            <a:off x="4416859" y="181104"/>
            <a:ext cx="3831900" cy="4534896"/>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F7B48BFA-F3AF-44C2-B374-BA1C13600138}"/>
              </a:ext>
            </a:extLst>
          </p:cNvPr>
          <p:cNvPicPr>
            <a:picLocks noChangeAspect="1"/>
          </p:cNvPicPr>
          <p:nvPr/>
        </p:nvPicPr>
        <p:blipFill>
          <a:blip r:embed="rId4"/>
          <a:stretch>
            <a:fillRect/>
          </a:stretch>
        </p:blipFill>
        <p:spPr>
          <a:xfrm>
            <a:off x="168519" y="1981201"/>
            <a:ext cx="3343584" cy="2734800"/>
          </a:xfrm>
          <a:prstGeom prst="rect">
            <a:avLst/>
          </a:prstGeom>
        </p:spPr>
      </p:pic>
      <p:cxnSp>
        <p:nvCxnSpPr>
          <p:cNvPr id="10" name="Straight Arrow Connector 9">
            <a:extLst>
              <a:ext uri="{FF2B5EF4-FFF2-40B4-BE49-F238E27FC236}">
                <a16:creationId xmlns:a16="http://schemas.microsoft.com/office/drawing/2014/main" id="{BD2813CF-1CAB-4639-B9A3-32455A6D105A}"/>
              </a:ext>
            </a:extLst>
          </p:cNvPr>
          <p:cNvCxnSpPr>
            <a:cxnSpLocks/>
            <a:endCxn id="8" idx="1"/>
          </p:cNvCxnSpPr>
          <p:nvPr/>
        </p:nvCxnSpPr>
        <p:spPr>
          <a:xfrm flipV="1">
            <a:off x="2127492" y="2448552"/>
            <a:ext cx="2289367" cy="1267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6413A64C-AC49-48A6-8BDE-CD738E12E425}"/>
              </a:ext>
            </a:extLst>
          </p:cNvPr>
          <p:cNvCxnSpPr>
            <a:cxnSpLocks/>
          </p:cNvCxnSpPr>
          <p:nvPr/>
        </p:nvCxnSpPr>
        <p:spPr>
          <a:xfrm>
            <a:off x="1840311" y="1206482"/>
            <a:ext cx="5176197" cy="1719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7C30FA8-B2E8-4B48-8A14-A4836AA26B54}"/>
              </a:ext>
            </a:extLst>
          </p:cNvPr>
          <p:cNvSpPr/>
          <p:nvPr/>
        </p:nvSpPr>
        <p:spPr>
          <a:xfrm>
            <a:off x="6339995" y="1915123"/>
            <a:ext cx="676513" cy="172795"/>
          </a:xfrm>
          <a:prstGeom prst="rect">
            <a:avLst/>
          </a:prstGeom>
          <a:solidFill>
            <a:schemeClr val="accent5">
              <a:alpha val="74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parameter</a:t>
            </a:r>
          </a:p>
        </p:txBody>
      </p:sp>
    </p:spTree>
    <p:extLst>
      <p:ext uri="{BB962C8B-B14F-4D97-AF65-F5344CB8AC3E}">
        <p14:creationId xmlns:p14="http://schemas.microsoft.com/office/powerpoint/2010/main" val="1019524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D6C9E-C106-42FC-9BE2-A5E348DFFF3B}"/>
              </a:ext>
            </a:extLst>
          </p:cNvPr>
          <p:cNvSpPr>
            <a:spLocks noGrp="1"/>
          </p:cNvSpPr>
          <p:nvPr>
            <p:ph type="title"/>
          </p:nvPr>
        </p:nvSpPr>
        <p:spPr/>
        <p:txBody>
          <a:bodyPr/>
          <a:lstStyle/>
          <a:p>
            <a:r>
              <a:rPr lang="en-US" dirty="0"/>
              <a:t>Publish Artifact Stage</a:t>
            </a:r>
          </a:p>
        </p:txBody>
      </p:sp>
      <p:sp>
        <p:nvSpPr>
          <p:cNvPr id="3" name="Content Placeholder 2">
            <a:extLst>
              <a:ext uri="{FF2B5EF4-FFF2-40B4-BE49-F238E27FC236}">
                <a16:creationId xmlns:a16="http://schemas.microsoft.com/office/drawing/2014/main" id="{F9F21930-D6F0-42F6-B725-B468FE296DE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C4669DF-FD52-49C5-8A21-A4FF91CDA5AF}"/>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44569023-30E1-4C05-9E0C-D4B3214ECFE5}"/>
              </a:ext>
            </a:extLst>
          </p:cNvPr>
          <p:cNvSpPr>
            <a:spLocks noGrp="1"/>
          </p:cNvSpPr>
          <p:nvPr>
            <p:ph type="sldNum" sz="quarter" idx="12"/>
          </p:nvPr>
        </p:nvSpPr>
        <p:spPr/>
        <p:txBody>
          <a:bodyPr/>
          <a:lstStyle/>
          <a:p>
            <a:fld id="{14F1411D-0280-154F-AEAC-4C20B7AA46B2}" type="slidenum">
              <a:rPr lang="nl-NL" smtClean="0"/>
              <a:t>45</a:t>
            </a:fld>
            <a:endParaRPr lang="nl-NL"/>
          </a:p>
        </p:txBody>
      </p:sp>
      <p:pic>
        <p:nvPicPr>
          <p:cNvPr id="9" name="Picture 8">
            <a:extLst>
              <a:ext uri="{FF2B5EF4-FFF2-40B4-BE49-F238E27FC236}">
                <a16:creationId xmlns:a16="http://schemas.microsoft.com/office/drawing/2014/main" id="{F7B48BFA-F3AF-44C2-B374-BA1C13600138}"/>
              </a:ext>
            </a:extLst>
          </p:cNvPr>
          <p:cNvPicPr>
            <a:picLocks noChangeAspect="1"/>
          </p:cNvPicPr>
          <p:nvPr/>
        </p:nvPicPr>
        <p:blipFill>
          <a:blip r:embed="rId2"/>
          <a:stretch>
            <a:fillRect/>
          </a:stretch>
        </p:blipFill>
        <p:spPr>
          <a:xfrm>
            <a:off x="168519" y="1981201"/>
            <a:ext cx="3343584" cy="2734800"/>
          </a:xfrm>
          <a:prstGeom prst="rect">
            <a:avLst/>
          </a:prstGeom>
        </p:spPr>
      </p:pic>
      <p:cxnSp>
        <p:nvCxnSpPr>
          <p:cNvPr id="10" name="Straight Arrow Connector 9">
            <a:extLst>
              <a:ext uri="{FF2B5EF4-FFF2-40B4-BE49-F238E27FC236}">
                <a16:creationId xmlns:a16="http://schemas.microsoft.com/office/drawing/2014/main" id="{BD2813CF-1CAB-4639-B9A3-32455A6D105A}"/>
              </a:ext>
            </a:extLst>
          </p:cNvPr>
          <p:cNvCxnSpPr>
            <a:cxnSpLocks/>
          </p:cNvCxnSpPr>
          <p:nvPr/>
        </p:nvCxnSpPr>
        <p:spPr>
          <a:xfrm flipV="1">
            <a:off x="2215376" y="2346960"/>
            <a:ext cx="2468959" cy="17120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197AD4C-FC42-400B-B90B-946C0962014F}"/>
              </a:ext>
            </a:extLst>
          </p:cNvPr>
          <p:cNvPicPr>
            <a:picLocks noChangeAspect="1"/>
          </p:cNvPicPr>
          <p:nvPr/>
        </p:nvPicPr>
        <p:blipFill>
          <a:blip r:embed="rId3"/>
          <a:stretch>
            <a:fillRect/>
          </a:stretch>
        </p:blipFill>
        <p:spPr>
          <a:xfrm>
            <a:off x="4684335" y="83570"/>
            <a:ext cx="3603021" cy="4855500"/>
          </a:xfrm>
          <a:prstGeom prst="rect">
            <a:avLst/>
          </a:prstGeom>
          <a:ln>
            <a:noFill/>
          </a:ln>
          <a:effectLst>
            <a:outerShdw blurRad="292100" dist="139700" dir="2700000" algn="tl" rotWithShape="0">
              <a:srgbClr val="333333">
                <a:alpha val="65000"/>
              </a:srgbClr>
            </a:outerShdw>
          </a:effectLst>
        </p:spPr>
      </p:pic>
      <p:sp>
        <p:nvSpPr>
          <p:cNvPr id="18" name="Rectangle 17">
            <a:extLst>
              <a:ext uri="{FF2B5EF4-FFF2-40B4-BE49-F238E27FC236}">
                <a16:creationId xmlns:a16="http://schemas.microsoft.com/office/drawing/2014/main" id="{27C30FA8-B2E8-4B48-8A14-A4836AA26B54}"/>
              </a:ext>
            </a:extLst>
          </p:cNvPr>
          <p:cNvSpPr/>
          <p:nvPr/>
        </p:nvSpPr>
        <p:spPr>
          <a:xfrm>
            <a:off x="5337655" y="2398955"/>
            <a:ext cx="676513" cy="172795"/>
          </a:xfrm>
          <a:prstGeom prst="rect">
            <a:avLst/>
          </a:prstGeom>
          <a:solidFill>
            <a:schemeClr val="accent5">
              <a:alpha val="74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parameter</a:t>
            </a:r>
          </a:p>
        </p:txBody>
      </p:sp>
      <p:sp>
        <p:nvSpPr>
          <p:cNvPr id="16" name="Rectangle 15">
            <a:extLst>
              <a:ext uri="{FF2B5EF4-FFF2-40B4-BE49-F238E27FC236}">
                <a16:creationId xmlns:a16="http://schemas.microsoft.com/office/drawing/2014/main" id="{A043D93F-4D67-47B5-943C-00249E91759B}"/>
              </a:ext>
            </a:extLst>
          </p:cNvPr>
          <p:cNvSpPr/>
          <p:nvPr/>
        </p:nvSpPr>
        <p:spPr>
          <a:xfrm>
            <a:off x="7588484" y="4149696"/>
            <a:ext cx="676513" cy="172795"/>
          </a:xfrm>
          <a:prstGeom prst="rect">
            <a:avLst/>
          </a:prstGeom>
          <a:solidFill>
            <a:schemeClr val="accent5">
              <a:alpha val="74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parameter</a:t>
            </a:r>
          </a:p>
        </p:txBody>
      </p:sp>
    </p:spTree>
    <p:extLst>
      <p:ext uri="{BB962C8B-B14F-4D97-AF65-F5344CB8AC3E}">
        <p14:creationId xmlns:p14="http://schemas.microsoft.com/office/powerpoint/2010/main" val="3989465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FC65-B57A-4225-8A07-83E1A535B367}"/>
              </a:ext>
            </a:extLst>
          </p:cNvPr>
          <p:cNvSpPr>
            <a:spLocks noGrp="1"/>
          </p:cNvSpPr>
          <p:nvPr>
            <p:ph type="title"/>
          </p:nvPr>
        </p:nvSpPr>
        <p:spPr/>
        <p:txBody>
          <a:bodyPr/>
          <a:lstStyle/>
          <a:p>
            <a:r>
              <a:rPr lang="en-US" dirty="0"/>
              <a:t>Run Build Pipeline</a:t>
            </a:r>
          </a:p>
        </p:txBody>
      </p:sp>
      <p:sp>
        <p:nvSpPr>
          <p:cNvPr id="3" name="Content Placeholder 2">
            <a:extLst>
              <a:ext uri="{FF2B5EF4-FFF2-40B4-BE49-F238E27FC236}">
                <a16:creationId xmlns:a16="http://schemas.microsoft.com/office/drawing/2014/main" id="{1E33D0EA-7426-4C30-8D40-97608454CAE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A81B705-4688-4E79-841D-775141005A28}"/>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FED5AE44-24D4-43A5-9455-ADA5F320969B}"/>
              </a:ext>
            </a:extLst>
          </p:cNvPr>
          <p:cNvSpPr>
            <a:spLocks noGrp="1"/>
          </p:cNvSpPr>
          <p:nvPr>
            <p:ph type="sldNum" sz="quarter" idx="12"/>
          </p:nvPr>
        </p:nvSpPr>
        <p:spPr/>
        <p:txBody>
          <a:bodyPr/>
          <a:lstStyle/>
          <a:p>
            <a:fld id="{14F1411D-0280-154F-AEAC-4C20B7AA46B2}" type="slidenum">
              <a:rPr lang="nl-NL" smtClean="0"/>
              <a:t>46</a:t>
            </a:fld>
            <a:endParaRPr lang="nl-NL"/>
          </a:p>
        </p:txBody>
      </p:sp>
      <p:pic>
        <p:nvPicPr>
          <p:cNvPr id="7" name="Picture 6">
            <a:extLst>
              <a:ext uri="{FF2B5EF4-FFF2-40B4-BE49-F238E27FC236}">
                <a16:creationId xmlns:a16="http://schemas.microsoft.com/office/drawing/2014/main" id="{CC96384B-F265-48A8-91A5-56C3A9D8B0CC}"/>
              </a:ext>
            </a:extLst>
          </p:cNvPr>
          <p:cNvPicPr>
            <a:picLocks noChangeAspect="1"/>
          </p:cNvPicPr>
          <p:nvPr/>
        </p:nvPicPr>
        <p:blipFill>
          <a:blip r:embed="rId2"/>
          <a:stretch>
            <a:fillRect/>
          </a:stretch>
        </p:blipFill>
        <p:spPr>
          <a:xfrm>
            <a:off x="719999" y="936000"/>
            <a:ext cx="5477305" cy="2955678"/>
          </a:xfrm>
          <a:prstGeom prst="rect">
            <a:avLst/>
          </a:prstGeom>
        </p:spPr>
      </p:pic>
      <p:sp>
        <p:nvSpPr>
          <p:cNvPr id="8" name="Footer Placeholder 3">
            <a:extLst>
              <a:ext uri="{FF2B5EF4-FFF2-40B4-BE49-F238E27FC236}">
                <a16:creationId xmlns:a16="http://schemas.microsoft.com/office/drawing/2014/main" id="{74B78E15-0EE5-4BB1-96C0-FE623ED24923}"/>
              </a:ext>
            </a:extLst>
          </p:cNvPr>
          <p:cNvSpPr txBox="1">
            <a:spLocks/>
          </p:cNvSpPr>
          <p:nvPr/>
        </p:nvSpPr>
        <p:spPr>
          <a:xfrm>
            <a:off x="4828240" y="4535660"/>
            <a:ext cx="2947499"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APAC OCI Days 2022 - Automation of Software Engineering with OCI DevOps</a:t>
            </a:r>
            <a:endParaRPr lang="nl-NL"/>
          </a:p>
        </p:txBody>
      </p:sp>
      <p:sp>
        <p:nvSpPr>
          <p:cNvPr id="9" name="Slide Number Placeholder 4">
            <a:extLst>
              <a:ext uri="{FF2B5EF4-FFF2-40B4-BE49-F238E27FC236}">
                <a16:creationId xmlns:a16="http://schemas.microsoft.com/office/drawing/2014/main" id="{8BA7266C-62BE-4789-927F-F8D380CF2905}"/>
              </a:ext>
            </a:extLst>
          </p:cNvPr>
          <p:cNvSpPr txBox="1">
            <a:spLocks/>
          </p:cNvSpPr>
          <p:nvPr/>
        </p:nvSpPr>
        <p:spPr>
          <a:xfrm>
            <a:off x="6373360" y="4544439"/>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46</a:t>
            </a:fld>
            <a:endParaRPr lang="nl-NL"/>
          </a:p>
        </p:txBody>
      </p:sp>
      <p:sp>
        <p:nvSpPr>
          <p:cNvPr id="10" name="Rectangle: Rounded Corners 9">
            <a:extLst>
              <a:ext uri="{FF2B5EF4-FFF2-40B4-BE49-F238E27FC236}">
                <a16:creationId xmlns:a16="http://schemas.microsoft.com/office/drawing/2014/main" id="{8C04A5E4-FE9C-4B57-BB2D-B5A47514E56E}"/>
              </a:ext>
            </a:extLst>
          </p:cNvPr>
          <p:cNvSpPr/>
          <p:nvPr/>
        </p:nvSpPr>
        <p:spPr>
          <a:xfrm>
            <a:off x="4682308" y="2309954"/>
            <a:ext cx="4321932" cy="2545546"/>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Snagit_SNG875">
            <a:extLst>
              <a:ext uri="{FF2B5EF4-FFF2-40B4-BE49-F238E27FC236}">
                <a16:creationId xmlns:a16="http://schemas.microsoft.com/office/drawing/2014/main" id="{A066AF7A-A7B1-405F-AD3C-156847FA0FB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10666" y="2476467"/>
            <a:ext cx="953814" cy="912085"/>
          </a:xfrm>
          <a:prstGeom prst="rect">
            <a:avLst/>
          </a:prstGeom>
        </p:spPr>
      </p:pic>
      <p:pic>
        <p:nvPicPr>
          <p:cNvPr id="12" name="Picture 11">
            <a:extLst>
              <a:ext uri="{FF2B5EF4-FFF2-40B4-BE49-F238E27FC236}">
                <a16:creationId xmlns:a16="http://schemas.microsoft.com/office/drawing/2014/main" id="{0B4138F2-0749-416C-AC70-2DA28605F9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33937" y="1589566"/>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0DD3C05-6452-468C-8340-7A179A564E9C}"/>
              </a:ext>
            </a:extLst>
          </p:cNvPr>
          <p:cNvSpPr txBox="1"/>
          <p:nvPr/>
        </p:nvSpPr>
        <p:spPr>
          <a:xfrm>
            <a:off x="4832492" y="2563921"/>
            <a:ext cx="1168590" cy="200055"/>
          </a:xfrm>
          <a:prstGeom prst="rect">
            <a:avLst/>
          </a:prstGeom>
          <a:noFill/>
        </p:spPr>
        <p:txBody>
          <a:bodyPr wrap="none" lIns="0" tIns="0" rIns="0" bIns="0" rtlCol="0">
            <a:spAutoFit/>
          </a:bodyPr>
          <a:lstStyle/>
          <a:p>
            <a:r>
              <a:rPr lang="en-US" sz="1300" dirty="0"/>
              <a:t>DevOps Project</a:t>
            </a:r>
          </a:p>
        </p:txBody>
      </p:sp>
      <p:sp>
        <p:nvSpPr>
          <p:cNvPr id="14" name="TextBox 13">
            <a:extLst>
              <a:ext uri="{FF2B5EF4-FFF2-40B4-BE49-F238E27FC236}">
                <a16:creationId xmlns:a16="http://schemas.microsoft.com/office/drawing/2014/main" id="{0DA13AED-44A7-409C-8F23-5B0B10AE52CB}"/>
              </a:ext>
            </a:extLst>
          </p:cNvPr>
          <p:cNvSpPr txBox="1"/>
          <p:nvPr/>
        </p:nvSpPr>
        <p:spPr>
          <a:xfrm>
            <a:off x="7673057" y="1546447"/>
            <a:ext cx="1002128" cy="600164"/>
          </a:xfrm>
          <a:prstGeom prst="rect">
            <a:avLst/>
          </a:prstGeom>
          <a:noFill/>
        </p:spPr>
        <p:txBody>
          <a:bodyPr wrap="square" lIns="0" tIns="0" rIns="0" bIns="0" rtlCol="0">
            <a:spAutoFit/>
          </a:bodyPr>
          <a:lstStyle/>
          <a:p>
            <a:pPr algn="ctr"/>
            <a:r>
              <a:rPr lang="en-US" sz="1300" dirty="0"/>
              <a:t>generic artifact registry</a:t>
            </a:r>
          </a:p>
        </p:txBody>
      </p:sp>
      <p:pic>
        <p:nvPicPr>
          <p:cNvPr id="15" name="Snagit_SNG877">
            <a:extLst>
              <a:ext uri="{FF2B5EF4-FFF2-40B4-BE49-F238E27FC236}">
                <a16:creationId xmlns:a16="http://schemas.microsoft.com/office/drawing/2014/main" id="{4650165B-9226-432C-916B-80F2477488D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988611" y="3176052"/>
            <a:ext cx="964082" cy="728799"/>
          </a:xfrm>
          <a:prstGeom prst="rect">
            <a:avLst/>
          </a:prstGeom>
        </p:spPr>
      </p:pic>
      <p:pic>
        <p:nvPicPr>
          <p:cNvPr id="16" name="Snagit_SNG879">
            <a:extLst>
              <a:ext uri="{FF2B5EF4-FFF2-40B4-BE49-F238E27FC236}">
                <a16:creationId xmlns:a16="http://schemas.microsoft.com/office/drawing/2014/main" id="{D9EB69B4-46AF-4970-BBBF-553F37D18521}"/>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6402832" y="3165163"/>
            <a:ext cx="676513" cy="880635"/>
          </a:xfrm>
          <a:prstGeom prst="rect">
            <a:avLst/>
          </a:prstGeom>
        </p:spPr>
      </p:pic>
      <p:sp>
        <p:nvSpPr>
          <p:cNvPr id="17" name="Freeform: Shape 16">
            <a:extLst>
              <a:ext uri="{FF2B5EF4-FFF2-40B4-BE49-F238E27FC236}">
                <a16:creationId xmlns:a16="http://schemas.microsoft.com/office/drawing/2014/main" id="{A4819EB0-980E-472A-985B-2975C74F03CC}"/>
              </a:ext>
            </a:extLst>
          </p:cNvPr>
          <p:cNvSpPr/>
          <p:nvPr/>
        </p:nvSpPr>
        <p:spPr>
          <a:xfrm rot="2619316">
            <a:off x="5395028" y="4006621"/>
            <a:ext cx="759310" cy="127819"/>
          </a:xfrm>
          <a:custGeom>
            <a:avLst/>
            <a:gdLst>
              <a:gd name="connsiteX0" fmla="*/ 759310 w 759310"/>
              <a:gd name="connsiteY0" fmla="*/ 0 h 127819"/>
              <a:gd name="connsiteX1" fmla="*/ 2226 w 759310"/>
              <a:gd name="connsiteY1" fmla="*/ 39329 h 127819"/>
              <a:gd name="connsiteX2" fmla="*/ 572497 w 759310"/>
              <a:gd name="connsiteY2" fmla="*/ 127819 h 127819"/>
            </a:gdLst>
            <a:ahLst/>
            <a:cxnLst>
              <a:cxn ang="0">
                <a:pos x="connsiteX0" y="connsiteY0"/>
              </a:cxn>
              <a:cxn ang="0">
                <a:pos x="connsiteX1" y="connsiteY1"/>
              </a:cxn>
              <a:cxn ang="0">
                <a:pos x="connsiteX2" y="connsiteY2"/>
              </a:cxn>
            </a:cxnLst>
            <a:rect l="l" t="t" r="r" b="b"/>
            <a:pathLst>
              <a:path w="759310" h="127819">
                <a:moveTo>
                  <a:pt x="759310" y="0"/>
                </a:moveTo>
                <a:cubicBezTo>
                  <a:pt x="396335" y="9013"/>
                  <a:pt x="33361" y="18026"/>
                  <a:pt x="2226" y="39329"/>
                </a:cubicBezTo>
                <a:cubicBezTo>
                  <a:pt x="-28909" y="60632"/>
                  <a:pt x="271794" y="94225"/>
                  <a:pt x="572497" y="127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nector: Elbow 17">
            <a:extLst>
              <a:ext uri="{FF2B5EF4-FFF2-40B4-BE49-F238E27FC236}">
                <a16:creationId xmlns:a16="http://schemas.microsoft.com/office/drawing/2014/main" id="{45E99072-4BD4-4DB8-88DC-304D88C1D2E8}"/>
              </a:ext>
            </a:extLst>
          </p:cNvPr>
          <p:cNvCxnSpPr>
            <a:cxnSpLocks/>
          </p:cNvCxnSpPr>
          <p:nvPr/>
        </p:nvCxnSpPr>
        <p:spPr>
          <a:xfrm rot="5400000" flipH="1" flipV="1">
            <a:off x="6057377" y="2555929"/>
            <a:ext cx="1973364" cy="6000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D366CDD1-4CD9-4541-ACB6-6D6EB67AC32E}"/>
              </a:ext>
            </a:extLst>
          </p:cNvPr>
          <p:cNvCxnSpPr>
            <a:cxnSpLocks/>
          </p:cNvCxnSpPr>
          <p:nvPr/>
        </p:nvCxnSpPr>
        <p:spPr>
          <a:xfrm flipV="1">
            <a:off x="6961245" y="2858547"/>
            <a:ext cx="1196109" cy="101986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0387A2EC-4A72-4173-9617-9E49E6392C04}"/>
              </a:ext>
            </a:extLst>
          </p:cNvPr>
          <p:cNvSpPr/>
          <p:nvPr/>
        </p:nvSpPr>
        <p:spPr>
          <a:xfrm>
            <a:off x="7557279" y="2049293"/>
            <a:ext cx="600075" cy="716918"/>
          </a:xfrm>
          <a:custGeom>
            <a:avLst/>
            <a:gdLst>
              <a:gd name="connsiteX0" fmla="*/ 1691967 w 1691967"/>
              <a:gd name="connsiteY0" fmla="*/ 995998 h 995998"/>
              <a:gd name="connsiteX1" fmla="*/ 819 w 1691967"/>
              <a:gd name="connsiteY1" fmla="*/ 2940 h 995998"/>
              <a:gd name="connsiteX2" fmla="*/ 1514986 w 1691967"/>
              <a:gd name="connsiteY2" fmla="*/ 750192 h 995998"/>
            </a:gdLst>
            <a:ahLst/>
            <a:cxnLst>
              <a:cxn ang="0">
                <a:pos x="connsiteX0" y="connsiteY0"/>
              </a:cxn>
              <a:cxn ang="0">
                <a:pos x="connsiteX1" y="connsiteY1"/>
              </a:cxn>
              <a:cxn ang="0">
                <a:pos x="connsiteX2" y="connsiteY2"/>
              </a:cxn>
            </a:cxnLst>
            <a:rect l="l" t="t" r="r" b="b"/>
            <a:pathLst>
              <a:path w="1691967" h="995998">
                <a:moveTo>
                  <a:pt x="1691967" y="995998"/>
                </a:moveTo>
                <a:cubicBezTo>
                  <a:pt x="861141" y="519953"/>
                  <a:pt x="30316" y="43908"/>
                  <a:pt x="819" y="2940"/>
                </a:cubicBezTo>
                <a:cubicBezTo>
                  <a:pt x="-28678" y="-38028"/>
                  <a:pt x="743154" y="356082"/>
                  <a:pt x="1514986" y="75019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ube 20">
            <a:extLst>
              <a:ext uri="{FF2B5EF4-FFF2-40B4-BE49-F238E27FC236}">
                <a16:creationId xmlns:a16="http://schemas.microsoft.com/office/drawing/2014/main" id="{55F18529-E9A9-4538-A65E-40C310137148}"/>
              </a:ext>
            </a:extLst>
          </p:cNvPr>
          <p:cNvSpPr/>
          <p:nvPr/>
        </p:nvSpPr>
        <p:spPr>
          <a:xfrm>
            <a:off x="5751796" y="4222409"/>
            <a:ext cx="1034651" cy="504932"/>
          </a:xfrm>
          <a:prstGeom prst="cub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build server</a:t>
            </a:r>
          </a:p>
          <a:p>
            <a:pPr algn="ctr"/>
            <a:r>
              <a:rPr lang="en-US" sz="1000" dirty="0"/>
              <a:t>VM</a:t>
            </a:r>
          </a:p>
        </p:txBody>
      </p:sp>
      <p:cxnSp>
        <p:nvCxnSpPr>
          <p:cNvPr id="22" name="Straight Arrow Connector 21">
            <a:extLst>
              <a:ext uri="{FF2B5EF4-FFF2-40B4-BE49-F238E27FC236}">
                <a16:creationId xmlns:a16="http://schemas.microsoft.com/office/drawing/2014/main" id="{8CE90DAD-E0A5-468A-B7DA-3BF9F1E1D2BC}"/>
              </a:ext>
            </a:extLst>
          </p:cNvPr>
          <p:cNvCxnSpPr>
            <a:cxnSpLocks/>
            <a:endCxn id="21" idx="0"/>
          </p:cNvCxnSpPr>
          <p:nvPr/>
        </p:nvCxnSpPr>
        <p:spPr>
          <a:xfrm flipH="1">
            <a:off x="6332238" y="3878945"/>
            <a:ext cx="220957" cy="343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A67C3A53-E176-4EC0-93F4-FE8AB87211B6}"/>
              </a:ext>
            </a:extLst>
          </p:cNvPr>
          <p:cNvSpPr/>
          <p:nvPr/>
        </p:nvSpPr>
        <p:spPr>
          <a:xfrm rot="3281773">
            <a:off x="6532804" y="3899944"/>
            <a:ext cx="237389" cy="409017"/>
          </a:xfrm>
          <a:custGeom>
            <a:avLst/>
            <a:gdLst>
              <a:gd name="connsiteX0" fmla="*/ 0 w 316549"/>
              <a:gd name="connsiteY0" fmla="*/ 0 h 472404"/>
              <a:gd name="connsiteX1" fmla="*/ 314633 w 316549"/>
              <a:gd name="connsiteY1" fmla="*/ 471949 h 472404"/>
              <a:gd name="connsiteX2" fmla="*/ 108155 w 316549"/>
              <a:gd name="connsiteY2" fmla="*/ 68826 h 472404"/>
            </a:gdLst>
            <a:ahLst/>
            <a:cxnLst>
              <a:cxn ang="0">
                <a:pos x="connsiteX0" y="connsiteY0"/>
              </a:cxn>
              <a:cxn ang="0">
                <a:pos x="connsiteX1" y="connsiteY1"/>
              </a:cxn>
              <a:cxn ang="0">
                <a:pos x="connsiteX2" y="connsiteY2"/>
              </a:cxn>
            </a:cxnLst>
            <a:rect l="l" t="t" r="r" b="b"/>
            <a:pathLst>
              <a:path w="316549" h="472404">
                <a:moveTo>
                  <a:pt x="0" y="0"/>
                </a:moveTo>
                <a:cubicBezTo>
                  <a:pt x="148303" y="230239"/>
                  <a:pt x="296607" y="460478"/>
                  <a:pt x="314633" y="471949"/>
                </a:cubicBezTo>
                <a:cubicBezTo>
                  <a:pt x="332659" y="483420"/>
                  <a:pt x="220407" y="276123"/>
                  <a:pt x="108155" y="6882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6" descr="Git Logo | significado del logotipo, png, vector">
            <a:extLst>
              <a:ext uri="{FF2B5EF4-FFF2-40B4-BE49-F238E27FC236}">
                <a16:creationId xmlns:a16="http://schemas.microsoft.com/office/drawing/2014/main" id="{B63EE8FA-40A6-4F50-A313-143CB0A2A3E0}"/>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78607" y="3280056"/>
            <a:ext cx="305465" cy="1909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08BD0DC0-EFF2-4710-839F-627C472BEC2E}"/>
              </a:ext>
            </a:extLst>
          </p:cNvPr>
          <p:cNvPicPr>
            <a:picLocks noChangeAspect="1"/>
          </p:cNvPicPr>
          <p:nvPr/>
        </p:nvPicPr>
        <p:blipFill>
          <a:blip r:embed="rId8"/>
          <a:stretch>
            <a:fillRect/>
          </a:stretch>
        </p:blipFill>
        <p:spPr>
          <a:xfrm>
            <a:off x="5133362" y="3741089"/>
            <a:ext cx="363564" cy="133288"/>
          </a:xfrm>
          <a:prstGeom prst="rect">
            <a:avLst/>
          </a:prstGeom>
        </p:spPr>
      </p:pic>
      <p:sp>
        <p:nvSpPr>
          <p:cNvPr id="31" name="Freeform: Shape 30">
            <a:extLst>
              <a:ext uri="{FF2B5EF4-FFF2-40B4-BE49-F238E27FC236}">
                <a16:creationId xmlns:a16="http://schemas.microsoft.com/office/drawing/2014/main" id="{E00BA748-D40F-4CDE-810D-A0AE32B74A13}"/>
              </a:ext>
            </a:extLst>
          </p:cNvPr>
          <p:cNvSpPr/>
          <p:nvPr/>
        </p:nvSpPr>
        <p:spPr>
          <a:xfrm>
            <a:off x="1348740" y="2218175"/>
            <a:ext cx="5280660" cy="1393705"/>
          </a:xfrm>
          <a:custGeom>
            <a:avLst/>
            <a:gdLst>
              <a:gd name="connsiteX0" fmla="*/ 0 w 5280660"/>
              <a:gd name="connsiteY0" fmla="*/ 1393705 h 1393705"/>
              <a:gd name="connsiteX1" fmla="*/ 3878580 w 5280660"/>
              <a:gd name="connsiteY1" fmla="*/ 6865 h 1393705"/>
              <a:gd name="connsiteX2" fmla="*/ 5280660 w 5280660"/>
              <a:gd name="connsiteY2" fmla="*/ 959365 h 1393705"/>
            </a:gdLst>
            <a:ahLst/>
            <a:cxnLst>
              <a:cxn ang="0">
                <a:pos x="connsiteX0" y="connsiteY0"/>
              </a:cxn>
              <a:cxn ang="0">
                <a:pos x="connsiteX1" y="connsiteY1"/>
              </a:cxn>
              <a:cxn ang="0">
                <a:pos x="connsiteX2" y="connsiteY2"/>
              </a:cxn>
            </a:cxnLst>
            <a:rect l="l" t="t" r="r" b="b"/>
            <a:pathLst>
              <a:path w="5280660" h="1393705">
                <a:moveTo>
                  <a:pt x="0" y="1393705"/>
                </a:moveTo>
                <a:cubicBezTo>
                  <a:pt x="1499235" y="736480"/>
                  <a:pt x="2998470" y="79255"/>
                  <a:pt x="3878580" y="6865"/>
                </a:cubicBezTo>
                <a:cubicBezTo>
                  <a:pt x="4758690" y="-65525"/>
                  <a:pt x="5019675" y="446920"/>
                  <a:pt x="5280660" y="9593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Lightning Bolt 31">
            <a:extLst>
              <a:ext uri="{FF2B5EF4-FFF2-40B4-BE49-F238E27FC236}">
                <a16:creationId xmlns:a16="http://schemas.microsoft.com/office/drawing/2014/main" id="{09D22E12-DC6D-40F6-8B9E-E636AC322EFE}"/>
              </a:ext>
            </a:extLst>
          </p:cNvPr>
          <p:cNvSpPr/>
          <p:nvPr/>
        </p:nvSpPr>
        <p:spPr>
          <a:xfrm rot="1267773">
            <a:off x="6093484" y="2378927"/>
            <a:ext cx="218800" cy="321103"/>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ightning Bolt 32">
            <a:extLst>
              <a:ext uri="{FF2B5EF4-FFF2-40B4-BE49-F238E27FC236}">
                <a16:creationId xmlns:a16="http://schemas.microsoft.com/office/drawing/2014/main" id="{E9CF4EE6-9B34-4940-BF64-F3227115E8B5}"/>
              </a:ext>
            </a:extLst>
          </p:cNvPr>
          <p:cNvSpPr/>
          <p:nvPr/>
        </p:nvSpPr>
        <p:spPr>
          <a:xfrm rot="2733185">
            <a:off x="8467433" y="2309358"/>
            <a:ext cx="328901" cy="52478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Cube 33">
            <a:extLst>
              <a:ext uri="{FF2B5EF4-FFF2-40B4-BE49-F238E27FC236}">
                <a16:creationId xmlns:a16="http://schemas.microsoft.com/office/drawing/2014/main" id="{B790066E-6C3A-4989-9AFC-55FECBCA0E0D}"/>
              </a:ext>
            </a:extLst>
          </p:cNvPr>
          <p:cNvSpPr/>
          <p:nvPr/>
        </p:nvSpPr>
        <p:spPr>
          <a:xfrm>
            <a:off x="7487776" y="1517226"/>
            <a:ext cx="287963" cy="2456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Speech Bubble: Rectangle 34">
            <a:extLst>
              <a:ext uri="{FF2B5EF4-FFF2-40B4-BE49-F238E27FC236}">
                <a16:creationId xmlns:a16="http://schemas.microsoft.com/office/drawing/2014/main" id="{C9DF92BF-824C-4571-A5FE-66BA8B3317F5}"/>
              </a:ext>
            </a:extLst>
          </p:cNvPr>
          <p:cNvSpPr/>
          <p:nvPr/>
        </p:nvSpPr>
        <p:spPr>
          <a:xfrm>
            <a:off x="7073754" y="972405"/>
            <a:ext cx="1656225" cy="326828"/>
          </a:xfrm>
          <a:prstGeom prst="wedgeRectCallout">
            <a:avLst>
              <a:gd name="adj1" fmla="val -15447"/>
              <a:gd name="adj2" fmla="val 12846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my-server.zip:4.10</a:t>
            </a:r>
          </a:p>
        </p:txBody>
      </p:sp>
    </p:spTree>
    <p:extLst>
      <p:ext uri="{BB962C8B-B14F-4D97-AF65-F5344CB8AC3E}">
        <p14:creationId xmlns:p14="http://schemas.microsoft.com/office/powerpoint/2010/main" val="1127494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FC65-B57A-4225-8A07-83E1A535B367}"/>
              </a:ext>
            </a:extLst>
          </p:cNvPr>
          <p:cNvSpPr>
            <a:spLocks noGrp="1"/>
          </p:cNvSpPr>
          <p:nvPr>
            <p:ph type="title"/>
          </p:nvPr>
        </p:nvSpPr>
        <p:spPr/>
        <p:txBody>
          <a:bodyPr/>
          <a:lstStyle/>
          <a:p>
            <a:r>
              <a:rPr lang="en-US" dirty="0"/>
              <a:t>Run Build Pipeline</a:t>
            </a:r>
          </a:p>
        </p:txBody>
      </p:sp>
      <p:sp>
        <p:nvSpPr>
          <p:cNvPr id="3" name="Content Placeholder 2">
            <a:extLst>
              <a:ext uri="{FF2B5EF4-FFF2-40B4-BE49-F238E27FC236}">
                <a16:creationId xmlns:a16="http://schemas.microsoft.com/office/drawing/2014/main" id="{1E33D0EA-7426-4C30-8D40-97608454CAE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A81B705-4688-4E79-841D-775141005A28}"/>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FED5AE44-24D4-43A5-9455-ADA5F320969B}"/>
              </a:ext>
            </a:extLst>
          </p:cNvPr>
          <p:cNvSpPr>
            <a:spLocks noGrp="1"/>
          </p:cNvSpPr>
          <p:nvPr>
            <p:ph type="sldNum" sz="quarter" idx="12"/>
          </p:nvPr>
        </p:nvSpPr>
        <p:spPr/>
        <p:txBody>
          <a:bodyPr/>
          <a:lstStyle/>
          <a:p>
            <a:fld id="{14F1411D-0280-154F-AEAC-4C20B7AA46B2}" type="slidenum">
              <a:rPr lang="nl-NL" smtClean="0"/>
              <a:t>47</a:t>
            </a:fld>
            <a:endParaRPr lang="nl-NL"/>
          </a:p>
        </p:txBody>
      </p:sp>
      <p:pic>
        <p:nvPicPr>
          <p:cNvPr id="7" name="Picture 6">
            <a:extLst>
              <a:ext uri="{FF2B5EF4-FFF2-40B4-BE49-F238E27FC236}">
                <a16:creationId xmlns:a16="http://schemas.microsoft.com/office/drawing/2014/main" id="{CC96384B-F265-48A8-91A5-56C3A9D8B0CC}"/>
              </a:ext>
            </a:extLst>
          </p:cNvPr>
          <p:cNvPicPr>
            <a:picLocks noChangeAspect="1"/>
          </p:cNvPicPr>
          <p:nvPr/>
        </p:nvPicPr>
        <p:blipFill>
          <a:blip r:embed="rId2"/>
          <a:stretch>
            <a:fillRect/>
          </a:stretch>
        </p:blipFill>
        <p:spPr>
          <a:xfrm>
            <a:off x="239939" y="707400"/>
            <a:ext cx="2358481" cy="1272690"/>
          </a:xfrm>
          <a:prstGeom prst="rect">
            <a:avLst/>
          </a:prstGeom>
        </p:spPr>
      </p:pic>
      <p:pic>
        <p:nvPicPr>
          <p:cNvPr id="30" name="Picture 29">
            <a:extLst>
              <a:ext uri="{FF2B5EF4-FFF2-40B4-BE49-F238E27FC236}">
                <a16:creationId xmlns:a16="http://schemas.microsoft.com/office/drawing/2014/main" id="{7B64BDC5-375B-4C90-B8C8-E0795E07E294}"/>
              </a:ext>
            </a:extLst>
          </p:cNvPr>
          <p:cNvPicPr>
            <a:picLocks noChangeAspect="1"/>
          </p:cNvPicPr>
          <p:nvPr/>
        </p:nvPicPr>
        <p:blipFill>
          <a:blip r:embed="rId3"/>
          <a:stretch>
            <a:fillRect/>
          </a:stretch>
        </p:blipFill>
        <p:spPr>
          <a:xfrm>
            <a:off x="2881425" y="174779"/>
            <a:ext cx="5652975" cy="46237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584271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FC65-B57A-4225-8A07-83E1A535B367}"/>
              </a:ext>
            </a:extLst>
          </p:cNvPr>
          <p:cNvSpPr>
            <a:spLocks noGrp="1"/>
          </p:cNvSpPr>
          <p:nvPr>
            <p:ph type="title"/>
          </p:nvPr>
        </p:nvSpPr>
        <p:spPr/>
        <p:txBody>
          <a:bodyPr/>
          <a:lstStyle/>
          <a:p>
            <a:r>
              <a:rPr lang="en-US" dirty="0"/>
              <a:t>Run Build Pipeline</a:t>
            </a:r>
          </a:p>
        </p:txBody>
      </p:sp>
      <p:sp>
        <p:nvSpPr>
          <p:cNvPr id="3" name="Content Placeholder 2">
            <a:extLst>
              <a:ext uri="{FF2B5EF4-FFF2-40B4-BE49-F238E27FC236}">
                <a16:creationId xmlns:a16="http://schemas.microsoft.com/office/drawing/2014/main" id="{1E33D0EA-7426-4C30-8D40-97608454CAE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A81B705-4688-4E79-841D-775141005A28}"/>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FED5AE44-24D4-43A5-9455-ADA5F320969B}"/>
              </a:ext>
            </a:extLst>
          </p:cNvPr>
          <p:cNvSpPr>
            <a:spLocks noGrp="1"/>
          </p:cNvSpPr>
          <p:nvPr>
            <p:ph type="sldNum" sz="quarter" idx="12"/>
          </p:nvPr>
        </p:nvSpPr>
        <p:spPr/>
        <p:txBody>
          <a:bodyPr/>
          <a:lstStyle/>
          <a:p>
            <a:fld id="{14F1411D-0280-154F-AEAC-4C20B7AA46B2}" type="slidenum">
              <a:rPr lang="nl-NL" smtClean="0"/>
              <a:t>48</a:t>
            </a:fld>
            <a:endParaRPr lang="nl-NL"/>
          </a:p>
        </p:txBody>
      </p:sp>
      <p:pic>
        <p:nvPicPr>
          <p:cNvPr id="8" name="Picture 7">
            <a:extLst>
              <a:ext uri="{FF2B5EF4-FFF2-40B4-BE49-F238E27FC236}">
                <a16:creationId xmlns:a16="http://schemas.microsoft.com/office/drawing/2014/main" id="{823EAF89-E5EA-47A3-9D78-EC0B6A24A599}"/>
              </a:ext>
            </a:extLst>
          </p:cNvPr>
          <p:cNvPicPr>
            <a:picLocks noChangeAspect="1"/>
          </p:cNvPicPr>
          <p:nvPr/>
        </p:nvPicPr>
        <p:blipFill>
          <a:blip r:embed="rId2"/>
          <a:stretch>
            <a:fillRect/>
          </a:stretch>
        </p:blipFill>
        <p:spPr>
          <a:xfrm>
            <a:off x="720003" y="722250"/>
            <a:ext cx="6454411" cy="42075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1343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FC65-B57A-4225-8A07-83E1A535B367}"/>
              </a:ext>
            </a:extLst>
          </p:cNvPr>
          <p:cNvSpPr>
            <a:spLocks noGrp="1"/>
          </p:cNvSpPr>
          <p:nvPr>
            <p:ph type="title"/>
          </p:nvPr>
        </p:nvSpPr>
        <p:spPr/>
        <p:txBody>
          <a:bodyPr/>
          <a:lstStyle/>
          <a:p>
            <a:r>
              <a:rPr lang="en-US" dirty="0"/>
              <a:t>Run Build Pipeline – Publish Artifact</a:t>
            </a:r>
            <a:br>
              <a:rPr lang="en-US" dirty="0"/>
            </a:br>
            <a:r>
              <a:rPr lang="en-US" dirty="0"/>
              <a:t>(with version derived from parameter)</a:t>
            </a:r>
          </a:p>
        </p:txBody>
      </p:sp>
      <p:sp>
        <p:nvSpPr>
          <p:cNvPr id="3" name="Content Placeholder 2">
            <a:extLst>
              <a:ext uri="{FF2B5EF4-FFF2-40B4-BE49-F238E27FC236}">
                <a16:creationId xmlns:a16="http://schemas.microsoft.com/office/drawing/2014/main" id="{1E33D0EA-7426-4C30-8D40-97608454CAE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A81B705-4688-4E79-841D-775141005A28}"/>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FED5AE44-24D4-43A5-9455-ADA5F320969B}"/>
              </a:ext>
            </a:extLst>
          </p:cNvPr>
          <p:cNvSpPr>
            <a:spLocks noGrp="1"/>
          </p:cNvSpPr>
          <p:nvPr>
            <p:ph type="sldNum" sz="quarter" idx="12"/>
          </p:nvPr>
        </p:nvSpPr>
        <p:spPr/>
        <p:txBody>
          <a:bodyPr/>
          <a:lstStyle/>
          <a:p>
            <a:fld id="{14F1411D-0280-154F-AEAC-4C20B7AA46B2}" type="slidenum">
              <a:rPr lang="nl-NL" smtClean="0"/>
              <a:t>49</a:t>
            </a:fld>
            <a:endParaRPr lang="nl-NL"/>
          </a:p>
        </p:txBody>
      </p:sp>
      <p:pic>
        <p:nvPicPr>
          <p:cNvPr id="8" name="Picture 7">
            <a:extLst>
              <a:ext uri="{FF2B5EF4-FFF2-40B4-BE49-F238E27FC236}">
                <a16:creationId xmlns:a16="http://schemas.microsoft.com/office/drawing/2014/main" id="{823EAF89-E5EA-47A3-9D78-EC0B6A24A599}"/>
              </a:ext>
            </a:extLst>
          </p:cNvPr>
          <p:cNvPicPr>
            <a:picLocks noChangeAspect="1"/>
          </p:cNvPicPr>
          <p:nvPr/>
        </p:nvPicPr>
        <p:blipFill>
          <a:blip r:embed="rId2"/>
          <a:stretch>
            <a:fillRect/>
          </a:stretch>
        </p:blipFill>
        <p:spPr>
          <a:xfrm>
            <a:off x="163743" y="1802325"/>
            <a:ext cx="2360635" cy="1538850"/>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1D883FBD-D9E6-4BCE-A5BD-F204805750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8037" y="1184055"/>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1875BD1-F047-4DD3-B5AC-869605A4F915}"/>
              </a:ext>
            </a:extLst>
          </p:cNvPr>
          <p:cNvSpPr txBox="1"/>
          <p:nvPr/>
        </p:nvSpPr>
        <p:spPr>
          <a:xfrm>
            <a:off x="6187157" y="1140936"/>
            <a:ext cx="1002128" cy="600164"/>
          </a:xfrm>
          <a:prstGeom prst="rect">
            <a:avLst/>
          </a:prstGeom>
          <a:noFill/>
        </p:spPr>
        <p:txBody>
          <a:bodyPr wrap="square" lIns="0" tIns="0" rIns="0" bIns="0" rtlCol="0">
            <a:spAutoFit/>
          </a:bodyPr>
          <a:lstStyle/>
          <a:p>
            <a:pPr algn="ctr"/>
            <a:r>
              <a:rPr lang="en-US" sz="1300" dirty="0"/>
              <a:t>generic artifact registry</a:t>
            </a:r>
          </a:p>
        </p:txBody>
      </p:sp>
      <p:sp>
        <p:nvSpPr>
          <p:cNvPr id="10" name="Cube 9">
            <a:extLst>
              <a:ext uri="{FF2B5EF4-FFF2-40B4-BE49-F238E27FC236}">
                <a16:creationId xmlns:a16="http://schemas.microsoft.com/office/drawing/2014/main" id="{E840A3F0-750B-43AE-8FA2-5C9448BDFAD3}"/>
              </a:ext>
            </a:extLst>
          </p:cNvPr>
          <p:cNvSpPr/>
          <p:nvPr/>
        </p:nvSpPr>
        <p:spPr>
          <a:xfrm>
            <a:off x="6001876" y="1111715"/>
            <a:ext cx="287963" cy="2456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peech Bubble: Rectangle 10">
            <a:extLst>
              <a:ext uri="{FF2B5EF4-FFF2-40B4-BE49-F238E27FC236}">
                <a16:creationId xmlns:a16="http://schemas.microsoft.com/office/drawing/2014/main" id="{57C22F71-AF03-4768-9D2A-F677B062032C}"/>
              </a:ext>
            </a:extLst>
          </p:cNvPr>
          <p:cNvSpPr/>
          <p:nvPr/>
        </p:nvSpPr>
        <p:spPr>
          <a:xfrm>
            <a:off x="5587854" y="566894"/>
            <a:ext cx="1656225" cy="326828"/>
          </a:xfrm>
          <a:prstGeom prst="wedgeRectCallout">
            <a:avLst>
              <a:gd name="adj1" fmla="val -15447"/>
              <a:gd name="adj2" fmla="val 128465"/>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my-server.zip:4.10</a:t>
            </a:r>
          </a:p>
        </p:txBody>
      </p:sp>
      <p:pic>
        <p:nvPicPr>
          <p:cNvPr id="12" name="Picture 11">
            <a:extLst>
              <a:ext uri="{FF2B5EF4-FFF2-40B4-BE49-F238E27FC236}">
                <a16:creationId xmlns:a16="http://schemas.microsoft.com/office/drawing/2014/main" id="{0C775050-816E-4C9C-B8DE-1DB25487EC4B}"/>
              </a:ext>
            </a:extLst>
          </p:cNvPr>
          <p:cNvPicPr>
            <a:picLocks noChangeAspect="1"/>
          </p:cNvPicPr>
          <p:nvPr/>
        </p:nvPicPr>
        <p:blipFill>
          <a:blip r:embed="rId4"/>
          <a:stretch>
            <a:fillRect/>
          </a:stretch>
        </p:blipFill>
        <p:spPr>
          <a:xfrm>
            <a:off x="2844497" y="1826408"/>
            <a:ext cx="6007079" cy="2091353"/>
          </a:xfrm>
          <a:prstGeom prst="rect">
            <a:avLst/>
          </a:prstGeom>
        </p:spPr>
      </p:pic>
      <p:cxnSp>
        <p:nvCxnSpPr>
          <p:cNvPr id="14" name="Straight Arrow Connector 13">
            <a:extLst>
              <a:ext uri="{FF2B5EF4-FFF2-40B4-BE49-F238E27FC236}">
                <a16:creationId xmlns:a16="http://schemas.microsoft.com/office/drawing/2014/main" id="{605277B8-C214-4F95-BD85-70D06CC66792}"/>
              </a:ext>
            </a:extLst>
          </p:cNvPr>
          <p:cNvCxnSpPr/>
          <p:nvPr/>
        </p:nvCxnSpPr>
        <p:spPr>
          <a:xfrm>
            <a:off x="720003" y="2674620"/>
            <a:ext cx="3097617" cy="1017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249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loud 19">
            <a:extLst>
              <a:ext uri="{FF2B5EF4-FFF2-40B4-BE49-F238E27FC236}">
                <a16:creationId xmlns:a16="http://schemas.microsoft.com/office/drawing/2014/main" id="{D5A538A7-5B88-48F3-AA9A-A0E4F4A423AC}"/>
              </a:ext>
            </a:extLst>
          </p:cNvPr>
          <p:cNvSpPr/>
          <p:nvPr/>
        </p:nvSpPr>
        <p:spPr>
          <a:xfrm rot="1747065">
            <a:off x="5453652" y="1113584"/>
            <a:ext cx="3898879" cy="3008671"/>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C1D5F-EF3A-49AA-B25C-05F9CB3AADCE}"/>
              </a:ext>
            </a:extLst>
          </p:cNvPr>
          <p:cNvSpPr>
            <a:spLocks noGrp="1"/>
          </p:cNvSpPr>
          <p:nvPr>
            <p:ph type="title"/>
          </p:nvPr>
        </p:nvSpPr>
        <p:spPr/>
        <p:txBody>
          <a:bodyPr/>
          <a:lstStyle/>
          <a:p>
            <a:r>
              <a:rPr lang="en-US" dirty="0"/>
              <a:t>OCI DevOps Deployment Pipelines</a:t>
            </a:r>
          </a:p>
        </p:txBody>
      </p:sp>
      <p:sp>
        <p:nvSpPr>
          <p:cNvPr id="3" name="Content Placeholder 2">
            <a:extLst>
              <a:ext uri="{FF2B5EF4-FFF2-40B4-BE49-F238E27FC236}">
                <a16:creationId xmlns:a16="http://schemas.microsoft.com/office/drawing/2014/main" id="{95D58FED-784A-4AFA-BD2F-9C474999E008}"/>
              </a:ext>
            </a:extLst>
          </p:cNvPr>
          <p:cNvSpPr>
            <a:spLocks noGrp="1"/>
          </p:cNvSpPr>
          <p:nvPr>
            <p:ph idx="1"/>
          </p:nvPr>
        </p:nvSpPr>
        <p:spPr/>
        <p:txBody>
          <a:bodyPr/>
          <a:lstStyle/>
          <a:p>
            <a:r>
              <a:rPr lang="en-US" dirty="0"/>
              <a:t>Automated Deployment to OCI services</a:t>
            </a:r>
          </a:p>
          <a:p>
            <a:pPr lvl="1"/>
            <a:r>
              <a:rPr lang="en-US" dirty="0"/>
              <a:t>Application to Compute Instance (VM)</a:t>
            </a:r>
          </a:p>
          <a:p>
            <a:pPr lvl="1"/>
            <a:r>
              <a:rPr lang="en-US" dirty="0"/>
              <a:t>Container Image and Kubernetes artifacts to OKE</a:t>
            </a:r>
          </a:p>
          <a:p>
            <a:pPr lvl="1"/>
            <a:r>
              <a:rPr lang="en-US" dirty="0"/>
              <a:t>Function Container Image to OCI Functions</a:t>
            </a:r>
          </a:p>
          <a:p>
            <a:pPr lvl="1"/>
            <a:endParaRPr lang="en-US" dirty="0"/>
          </a:p>
        </p:txBody>
      </p:sp>
      <p:sp>
        <p:nvSpPr>
          <p:cNvPr id="4" name="Footer Placeholder 3">
            <a:extLst>
              <a:ext uri="{FF2B5EF4-FFF2-40B4-BE49-F238E27FC236}">
                <a16:creationId xmlns:a16="http://schemas.microsoft.com/office/drawing/2014/main" id="{03050A1F-A709-4087-9F3C-2C94F2919B88}"/>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E4871B04-0C16-4E6D-9951-CB21F5911A15}"/>
              </a:ext>
            </a:extLst>
          </p:cNvPr>
          <p:cNvSpPr>
            <a:spLocks noGrp="1"/>
          </p:cNvSpPr>
          <p:nvPr>
            <p:ph type="sldNum" sz="quarter" idx="12"/>
          </p:nvPr>
        </p:nvSpPr>
        <p:spPr/>
        <p:txBody>
          <a:bodyPr/>
          <a:lstStyle/>
          <a:p>
            <a:fld id="{14F1411D-0280-154F-AEAC-4C20B7AA46B2}" type="slidenum">
              <a:rPr lang="nl-NL" smtClean="0"/>
              <a:t>5</a:t>
            </a:fld>
            <a:endParaRPr lang="nl-NL"/>
          </a:p>
        </p:txBody>
      </p:sp>
      <p:pic>
        <p:nvPicPr>
          <p:cNvPr id="6" name="Snagit_SNG875">
            <a:extLst>
              <a:ext uri="{FF2B5EF4-FFF2-40B4-BE49-F238E27FC236}">
                <a16:creationId xmlns:a16="http://schemas.microsoft.com/office/drawing/2014/main" id="{0AF51EF9-6D62-475A-8B26-357A9218D4E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26060" y="2318127"/>
            <a:ext cx="953814" cy="912085"/>
          </a:xfrm>
          <a:prstGeom prst="rect">
            <a:avLst/>
          </a:prstGeom>
        </p:spPr>
      </p:pic>
      <p:pic>
        <p:nvPicPr>
          <p:cNvPr id="7" name="Picture 2">
            <a:extLst>
              <a:ext uri="{FF2B5EF4-FFF2-40B4-BE49-F238E27FC236}">
                <a16:creationId xmlns:a16="http://schemas.microsoft.com/office/drawing/2014/main" id="{473D1F7E-A542-4ACC-9B14-DA4B7992B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5984" y="3198564"/>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D34CFB0-55FE-4434-8E8D-7B671D025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145" y="1718052"/>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98478FA-458F-4461-B717-CF20E928F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665" y="2458308"/>
            <a:ext cx="600075" cy="60007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Connector: Elbow 12">
            <a:extLst>
              <a:ext uri="{FF2B5EF4-FFF2-40B4-BE49-F238E27FC236}">
                <a16:creationId xmlns:a16="http://schemas.microsoft.com/office/drawing/2014/main" id="{189AC3A0-2B20-4141-86B9-05CAE54476B2}"/>
              </a:ext>
            </a:extLst>
          </p:cNvPr>
          <p:cNvCxnSpPr>
            <a:cxnSpLocks/>
            <a:stCxn id="6" idx="3"/>
            <a:endCxn id="8" idx="1"/>
          </p:cNvCxnSpPr>
          <p:nvPr/>
        </p:nvCxnSpPr>
        <p:spPr>
          <a:xfrm flipV="1">
            <a:off x="7579874" y="2018090"/>
            <a:ext cx="566271" cy="7560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79ED385-7105-4931-A120-E9CDF7D62BB0}"/>
              </a:ext>
            </a:extLst>
          </p:cNvPr>
          <p:cNvCxnSpPr>
            <a:cxnSpLocks/>
            <a:stCxn id="6" idx="3"/>
            <a:endCxn id="9" idx="1"/>
          </p:cNvCxnSpPr>
          <p:nvPr/>
        </p:nvCxnSpPr>
        <p:spPr>
          <a:xfrm flipV="1">
            <a:off x="7579874" y="2758346"/>
            <a:ext cx="576791" cy="158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573FA7A-F20E-4E95-BAB3-532B409A0861}"/>
              </a:ext>
            </a:extLst>
          </p:cNvPr>
          <p:cNvCxnSpPr>
            <a:cxnSpLocks/>
            <a:stCxn id="6" idx="3"/>
            <a:endCxn id="7" idx="1"/>
          </p:cNvCxnSpPr>
          <p:nvPr/>
        </p:nvCxnSpPr>
        <p:spPr>
          <a:xfrm>
            <a:off x="7579874" y="2774170"/>
            <a:ext cx="566110" cy="7244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7030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5FC65-B57A-4225-8A07-83E1A535B367}"/>
              </a:ext>
            </a:extLst>
          </p:cNvPr>
          <p:cNvSpPr>
            <a:spLocks noGrp="1"/>
          </p:cNvSpPr>
          <p:nvPr>
            <p:ph type="title"/>
          </p:nvPr>
        </p:nvSpPr>
        <p:spPr/>
        <p:txBody>
          <a:bodyPr/>
          <a:lstStyle/>
          <a:p>
            <a:r>
              <a:rPr lang="en-US" dirty="0"/>
              <a:t>Run Build Pipeline – Trigger Deployment Pipeline</a:t>
            </a:r>
            <a:br>
              <a:rPr lang="en-US" dirty="0"/>
            </a:br>
            <a:r>
              <a:rPr lang="en-US" dirty="0"/>
              <a:t>(pass build line parameters)</a:t>
            </a:r>
          </a:p>
        </p:txBody>
      </p:sp>
      <p:sp>
        <p:nvSpPr>
          <p:cNvPr id="3" name="Content Placeholder 2">
            <a:extLst>
              <a:ext uri="{FF2B5EF4-FFF2-40B4-BE49-F238E27FC236}">
                <a16:creationId xmlns:a16="http://schemas.microsoft.com/office/drawing/2014/main" id="{1E33D0EA-7426-4C30-8D40-97608454CAE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A81B705-4688-4E79-841D-775141005A28}"/>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FED5AE44-24D4-43A5-9455-ADA5F320969B}"/>
              </a:ext>
            </a:extLst>
          </p:cNvPr>
          <p:cNvSpPr>
            <a:spLocks noGrp="1"/>
          </p:cNvSpPr>
          <p:nvPr>
            <p:ph type="sldNum" sz="quarter" idx="12"/>
          </p:nvPr>
        </p:nvSpPr>
        <p:spPr/>
        <p:txBody>
          <a:bodyPr/>
          <a:lstStyle/>
          <a:p>
            <a:fld id="{14F1411D-0280-154F-AEAC-4C20B7AA46B2}" type="slidenum">
              <a:rPr lang="nl-NL" smtClean="0"/>
              <a:t>50</a:t>
            </a:fld>
            <a:endParaRPr lang="nl-NL"/>
          </a:p>
        </p:txBody>
      </p:sp>
      <p:pic>
        <p:nvPicPr>
          <p:cNvPr id="8" name="Picture 7">
            <a:extLst>
              <a:ext uri="{FF2B5EF4-FFF2-40B4-BE49-F238E27FC236}">
                <a16:creationId xmlns:a16="http://schemas.microsoft.com/office/drawing/2014/main" id="{823EAF89-E5EA-47A3-9D78-EC0B6A24A599}"/>
              </a:ext>
            </a:extLst>
          </p:cNvPr>
          <p:cNvPicPr>
            <a:picLocks noChangeAspect="1"/>
          </p:cNvPicPr>
          <p:nvPr/>
        </p:nvPicPr>
        <p:blipFill>
          <a:blip r:embed="rId2"/>
          <a:stretch>
            <a:fillRect/>
          </a:stretch>
        </p:blipFill>
        <p:spPr>
          <a:xfrm>
            <a:off x="163743" y="1802325"/>
            <a:ext cx="2360635" cy="1538850"/>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BD20609B-9D0E-4D71-9060-12A83E7669F6}"/>
              </a:ext>
            </a:extLst>
          </p:cNvPr>
          <p:cNvPicPr>
            <a:picLocks noChangeAspect="1"/>
          </p:cNvPicPr>
          <p:nvPr/>
        </p:nvPicPr>
        <p:blipFill>
          <a:blip r:embed="rId3"/>
          <a:stretch>
            <a:fillRect/>
          </a:stretch>
        </p:blipFill>
        <p:spPr>
          <a:xfrm>
            <a:off x="3794825" y="1167420"/>
            <a:ext cx="5185432" cy="3688080"/>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605277B8-C214-4F95-BD85-70D06CC66792}"/>
              </a:ext>
            </a:extLst>
          </p:cNvPr>
          <p:cNvCxnSpPr>
            <a:cxnSpLocks/>
          </p:cNvCxnSpPr>
          <p:nvPr/>
        </p:nvCxnSpPr>
        <p:spPr>
          <a:xfrm flipV="1">
            <a:off x="720003" y="1848230"/>
            <a:ext cx="3196677" cy="1028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1D855BE2-76B9-408E-B510-37809A1DC990}"/>
              </a:ext>
            </a:extLst>
          </p:cNvPr>
          <p:cNvPicPr>
            <a:picLocks noChangeAspect="1"/>
          </p:cNvPicPr>
          <p:nvPr/>
        </p:nvPicPr>
        <p:blipFill>
          <a:blip r:embed="rId4"/>
          <a:stretch>
            <a:fillRect/>
          </a:stretch>
        </p:blipFill>
        <p:spPr>
          <a:xfrm>
            <a:off x="6441749" y="704155"/>
            <a:ext cx="2629475" cy="1144075"/>
          </a:xfrm>
          <a:prstGeom prst="rect">
            <a:avLst/>
          </a:prstGeom>
          <a:ln>
            <a:noFill/>
          </a:ln>
          <a:effectLst>
            <a:outerShdw blurRad="292100" dist="139700" dir="2700000" algn="tl" rotWithShape="0">
              <a:srgbClr val="333333">
                <a:alpha val="65000"/>
              </a:srgbClr>
            </a:outerShdw>
          </a:effectLst>
        </p:spPr>
      </p:pic>
      <p:sp>
        <p:nvSpPr>
          <p:cNvPr id="20" name="Rectangle 19">
            <a:extLst>
              <a:ext uri="{FF2B5EF4-FFF2-40B4-BE49-F238E27FC236}">
                <a16:creationId xmlns:a16="http://schemas.microsoft.com/office/drawing/2014/main" id="{5F7C46C0-36E3-482D-B5DE-C9F140D1B635}"/>
              </a:ext>
            </a:extLst>
          </p:cNvPr>
          <p:cNvSpPr/>
          <p:nvPr/>
        </p:nvSpPr>
        <p:spPr>
          <a:xfrm>
            <a:off x="7577242" y="1276192"/>
            <a:ext cx="676513" cy="172795"/>
          </a:xfrm>
          <a:prstGeom prst="rect">
            <a:avLst/>
          </a:prstGeom>
          <a:solidFill>
            <a:schemeClr val="accent5">
              <a:alpha val="74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parameter</a:t>
            </a:r>
          </a:p>
        </p:txBody>
      </p:sp>
      <p:sp>
        <p:nvSpPr>
          <p:cNvPr id="21" name="Rectangle 20">
            <a:extLst>
              <a:ext uri="{FF2B5EF4-FFF2-40B4-BE49-F238E27FC236}">
                <a16:creationId xmlns:a16="http://schemas.microsoft.com/office/drawing/2014/main" id="{676DFCA9-FEC2-4906-BA9B-2E7BB2F1E39D}"/>
              </a:ext>
            </a:extLst>
          </p:cNvPr>
          <p:cNvSpPr/>
          <p:nvPr/>
        </p:nvSpPr>
        <p:spPr>
          <a:xfrm>
            <a:off x="2665992" y="2030758"/>
            <a:ext cx="676513" cy="172795"/>
          </a:xfrm>
          <a:prstGeom prst="rect">
            <a:avLst/>
          </a:prstGeom>
          <a:solidFill>
            <a:schemeClr val="accent5">
              <a:alpha val="74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800" dirty="0"/>
              <a:t>parameter</a:t>
            </a:r>
          </a:p>
        </p:txBody>
      </p:sp>
    </p:spTree>
    <p:extLst>
      <p:ext uri="{BB962C8B-B14F-4D97-AF65-F5344CB8AC3E}">
        <p14:creationId xmlns:p14="http://schemas.microsoft.com/office/powerpoint/2010/main" val="1669931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8AE46-BA63-46E5-8E4A-1A2C59B80EE3}"/>
              </a:ext>
            </a:extLst>
          </p:cNvPr>
          <p:cNvSpPr>
            <a:spLocks noGrp="1"/>
          </p:cNvSpPr>
          <p:nvPr>
            <p:ph type="title"/>
          </p:nvPr>
        </p:nvSpPr>
        <p:spPr/>
        <p:txBody>
          <a:bodyPr/>
          <a:lstStyle/>
          <a:p>
            <a:r>
              <a:rPr lang="en-US" dirty="0"/>
              <a:t>Managed Build Stage</a:t>
            </a:r>
          </a:p>
        </p:txBody>
      </p:sp>
      <p:sp>
        <p:nvSpPr>
          <p:cNvPr id="3" name="Content Placeholder 2">
            <a:extLst>
              <a:ext uri="{FF2B5EF4-FFF2-40B4-BE49-F238E27FC236}">
                <a16:creationId xmlns:a16="http://schemas.microsoft.com/office/drawing/2014/main" id="{F7B6F478-91DE-4609-A627-914A1E604E18}"/>
              </a:ext>
            </a:extLst>
          </p:cNvPr>
          <p:cNvSpPr>
            <a:spLocks noGrp="1"/>
          </p:cNvSpPr>
          <p:nvPr>
            <p:ph idx="1"/>
          </p:nvPr>
        </p:nvSpPr>
        <p:spPr/>
        <p:txBody>
          <a:bodyPr/>
          <a:lstStyle/>
          <a:p>
            <a:r>
              <a:rPr lang="en-US" dirty="0"/>
              <a:t>Can invoke OCI ADM (Application Dependency Management) – </a:t>
            </a:r>
            <a:br>
              <a:rPr lang="en-US" dirty="0"/>
            </a:br>
            <a:r>
              <a:rPr lang="en-US" dirty="0"/>
              <a:t>to analyze vulnerabilities in application (GA May 2022)</a:t>
            </a:r>
          </a:p>
          <a:p>
            <a:r>
              <a:rPr lang="en-US" dirty="0"/>
              <a:t>Can build container images – that “publish artifact” pulls from</a:t>
            </a:r>
            <a:br>
              <a:rPr lang="en-US" dirty="0"/>
            </a:br>
            <a:r>
              <a:rPr lang="en-US" dirty="0"/>
              <a:t>local container image registry on build server</a:t>
            </a:r>
          </a:p>
          <a:p>
            <a:r>
              <a:rPr lang="en-US" dirty="0"/>
              <a:t>Infrastructure as Code – on OCI resources</a:t>
            </a:r>
          </a:p>
          <a:p>
            <a:pPr lvl="1"/>
            <a:r>
              <a:rPr lang="en-US" dirty="0"/>
              <a:t>Can run OCI CLI commands</a:t>
            </a:r>
          </a:p>
          <a:p>
            <a:pPr lvl="1"/>
            <a:r>
              <a:rPr lang="en-US" dirty="0"/>
              <a:t>Can [install Terraform and] apply Terraform plans OCI provider</a:t>
            </a:r>
          </a:p>
          <a:p>
            <a:r>
              <a:rPr lang="en-US" dirty="0"/>
              <a:t>Can run any Linux shell job</a:t>
            </a:r>
          </a:p>
          <a:p>
            <a:r>
              <a:rPr lang="en-US" dirty="0"/>
              <a:t>Multiple manage build stages can be included in one build pipeline</a:t>
            </a:r>
          </a:p>
          <a:p>
            <a:r>
              <a:rPr lang="en-US" dirty="0"/>
              <a:t>build-specification files for generic actions can be reused across pipelines</a:t>
            </a:r>
          </a:p>
          <a:p>
            <a:pPr lvl="1"/>
            <a:r>
              <a:rPr lang="en-US" dirty="0"/>
              <a:t>for example: build-spec for exposing a service through OCI API Gateway</a:t>
            </a:r>
          </a:p>
          <a:p>
            <a:endParaRPr lang="en-US" dirty="0"/>
          </a:p>
          <a:p>
            <a:pPr lvl="2"/>
            <a:endParaRPr lang="en-US" dirty="0"/>
          </a:p>
          <a:p>
            <a:endParaRPr lang="en-US" dirty="0"/>
          </a:p>
          <a:p>
            <a:endParaRPr lang="en-US" dirty="0"/>
          </a:p>
        </p:txBody>
      </p:sp>
      <p:sp>
        <p:nvSpPr>
          <p:cNvPr id="4" name="Footer Placeholder 3">
            <a:extLst>
              <a:ext uri="{FF2B5EF4-FFF2-40B4-BE49-F238E27FC236}">
                <a16:creationId xmlns:a16="http://schemas.microsoft.com/office/drawing/2014/main" id="{CEFFCE48-5540-4754-82A4-B3DA92A958CB}"/>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1044E275-04FD-4A73-9B21-AA023F3DFCD2}"/>
              </a:ext>
            </a:extLst>
          </p:cNvPr>
          <p:cNvSpPr>
            <a:spLocks noGrp="1"/>
          </p:cNvSpPr>
          <p:nvPr>
            <p:ph type="sldNum" sz="quarter" idx="12"/>
          </p:nvPr>
        </p:nvSpPr>
        <p:spPr/>
        <p:txBody>
          <a:bodyPr/>
          <a:lstStyle/>
          <a:p>
            <a:fld id="{14F1411D-0280-154F-AEAC-4C20B7AA46B2}" type="slidenum">
              <a:rPr lang="nl-NL" smtClean="0"/>
              <a:t>51</a:t>
            </a:fld>
            <a:endParaRPr lang="nl-NL"/>
          </a:p>
        </p:txBody>
      </p:sp>
      <p:pic>
        <p:nvPicPr>
          <p:cNvPr id="7" name="Picture 6" descr="Graphical user interface, application&#10;&#10;Description automatically generated">
            <a:extLst>
              <a:ext uri="{FF2B5EF4-FFF2-40B4-BE49-F238E27FC236}">
                <a16:creationId xmlns:a16="http://schemas.microsoft.com/office/drawing/2014/main" id="{62089A93-1CF9-46BE-91EC-64B66DF1FDCA}"/>
              </a:ext>
            </a:extLst>
          </p:cNvPr>
          <p:cNvPicPr>
            <a:picLocks noChangeAspect="1"/>
          </p:cNvPicPr>
          <p:nvPr/>
        </p:nvPicPr>
        <p:blipFill>
          <a:blip r:embed="rId2"/>
          <a:stretch>
            <a:fillRect/>
          </a:stretch>
        </p:blipFill>
        <p:spPr>
          <a:xfrm>
            <a:off x="6252703" y="594660"/>
            <a:ext cx="2975117" cy="1821180"/>
          </a:xfrm>
          <a:prstGeom prst="rect">
            <a:avLst/>
          </a:prstGeom>
        </p:spPr>
      </p:pic>
    </p:spTree>
    <p:extLst>
      <p:ext uri="{BB962C8B-B14F-4D97-AF65-F5344CB8AC3E}">
        <p14:creationId xmlns:p14="http://schemas.microsoft.com/office/powerpoint/2010/main" val="3166549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Cloud 44">
            <a:extLst>
              <a:ext uri="{FF2B5EF4-FFF2-40B4-BE49-F238E27FC236}">
                <a16:creationId xmlns:a16="http://schemas.microsoft.com/office/drawing/2014/main" id="{369F4041-FCF1-499D-B041-D8586C4FD264}"/>
              </a:ext>
            </a:extLst>
          </p:cNvPr>
          <p:cNvSpPr/>
          <p:nvPr/>
        </p:nvSpPr>
        <p:spPr>
          <a:xfrm>
            <a:off x="5271312" y="2438400"/>
            <a:ext cx="4415381" cy="2758068"/>
          </a:xfrm>
          <a:prstGeom prst="cloud">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8AE46-BA63-46E5-8E4A-1A2C59B80EE3}"/>
              </a:ext>
            </a:extLst>
          </p:cNvPr>
          <p:cNvSpPr>
            <a:spLocks noGrp="1"/>
          </p:cNvSpPr>
          <p:nvPr>
            <p:ph type="title"/>
          </p:nvPr>
        </p:nvSpPr>
        <p:spPr/>
        <p:txBody>
          <a:bodyPr/>
          <a:lstStyle/>
          <a:p>
            <a:r>
              <a:rPr lang="en-US" dirty="0"/>
              <a:t>Finale</a:t>
            </a:r>
          </a:p>
        </p:txBody>
      </p:sp>
      <p:sp>
        <p:nvSpPr>
          <p:cNvPr id="3" name="Content Placeholder 2">
            <a:extLst>
              <a:ext uri="{FF2B5EF4-FFF2-40B4-BE49-F238E27FC236}">
                <a16:creationId xmlns:a16="http://schemas.microsoft.com/office/drawing/2014/main" id="{F7B6F478-91DE-4609-A627-914A1E604E18}"/>
              </a:ext>
            </a:extLst>
          </p:cNvPr>
          <p:cNvSpPr>
            <a:spLocks noGrp="1"/>
          </p:cNvSpPr>
          <p:nvPr>
            <p:ph idx="1"/>
          </p:nvPr>
        </p:nvSpPr>
        <p:spPr>
          <a:xfrm>
            <a:off x="720003" y="936000"/>
            <a:ext cx="6840524" cy="3780000"/>
          </a:xfrm>
        </p:spPr>
        <p:txBody>
          <a:bodyPr/>
          <a:lstStyle/>
          <a:p>
            <a:r>
              <a:rPr lang="en-US" dirty="0"/>
              <a:t>Automation is important</a:t>
            </a:r>
          </a:p>
          <a:p>
            <a:pPr lvl="1"/>
            <a:r>
              <a:rPr lang="en-US" dirty="0"/>
              <a:t>proven, repeatable, triggered, secure, fast/at any time, fewer skills required</a:t>
            </a:r>
          </a:p>
          <a:p>
            <a:r>
              <a:rPr lang="en-US" dirty="0"/>
              <a:t>OCI DevOps provides automation</a:t>
            </a:r>
          </a:p>
          <a:p>
            <a:pPr lvl="1"/>
            <a:r>
              <a:rPr lang="en-US" dirty="0"/>
              <a:t>of software build </a:t>
            </a:r>
          </a:p>
          <a:p>
            <a:pPr lvl="1"/>
            <a:r>
              <a:rPr lang="en-US" dirty="0"/>
              <a:t>of software deployment to OCI runtime platforms</a:t>
            </a:r>
          </a:p>
          <a:p>
            <a:r>
              <a:rPr lang="en-US" dirty="0"/>
              <a:t>Embedded in OCI</a:t>
            </a:r>
          </a:p>
          <a:p>
            <a:pPr lvl="1"/>
            <a:r>
              <a:rPr lang="en-US" dirty="0"/>
              <a:t>IAM, logging, events, code repository and artifact registry</a:t>
            </a:r>
          </a:p>
          <a:p>
            <a:pPr lvl="1"/>
            <a:r>
              <a:rPr lang="en-US" dirty="0"/>
              <a:t>console, CLI, REST API, Terraform</a:t>
            </a:r>
          </a:p>
          <a:p>
            <a:r>
              <a:rPr lang="en-US" dirty="0"/>
              <a:t>Young service – quickly growing</a:t>
            </a:r>
          </a:p>
          <a:p>
            <a:r>
              <a:rPr lang="en-US" dirty="0"/>
              <a:t>Free or Cheap</a:t>
            </a:r>
          </a:p>
          <a:p>
            <a:endParaRPr lang="en-US" dirty="0"/>
          </a:p>
          <a:p>
            <a:endParaRPr lang="en-US" dirty="0"/>
          </a:p>
        </p:txBody>
      </p:sp>
      <p:sp>
        <p:nvSpPr>
          <p:cNvPr id="4" name="Footer Placeholder 3">
            <a:extLst>
              <a:ext uri="{FF2B5EF4-FFF2-40B4-BE49-F238E27FC236}">
                <a16:creationId xmlns:a16="http://schemas.microsoft.com/office/drawing/2014/main" id="{CEFFCE48-5540-4754-82A4-B3DA92A958CB}"/>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1044E275-04FD-4A73-9B21-AA023F3DFCD2}"/>
              </a:ext>
            </a:extLst>
          </p:cNvPr>
          <p:cNvSpPr>
            <a:spLocks noGrp="1"/>
          </p:cNvSpPr>
          <p:nvPr>
            <p:ph type="sldNum" sz="quarter" idx="12"/>
          </p:nvPr>
        </p:nvSpPr>
        <p:spPr/>
        <p:txBody>
          <a:bodyPr/>
          <a:lstStyle/>
          <a:p>
            <a:fld id="{14F1411D-0280-154F-AEAC-4C20B7AA46B2}" type="slidenum">
              <a:rPr lang="nl-NL" smtClean="0"/>
              <a:t>52</a:t>
            </a:fld>
            <a:endParaRPr lang="nl-NL"/>
          </a:p>
        </p:txBody>
      </p:sp>
      <p:grpSp>
        <p:nvGrpSpPr>
          <p:cNvPr id="6" name="Group 5">
            <a:extLst>
              <a:ext uri="{FF2B5EF4-FFF2-40B4-BE49-F238E27FC236}">
                <a16:creationId xmlns:a16="http://schemas.microsoft.com/office/drawing/2014/main" id="{D3622914-D737-4831-8B55-73AE9F6E1542}"/>
              </a:ext>
            </a:extLst>
          </p:cNvPr>
          <p:cNvGrpSpPr/>
          <p:nvPr/>
        </p:nvGrpSpPr>
        <p:grpSpPr>
          <a:xfrm>
            <a:off x="4426154" y="2654204"/>
            <a:ext cx="4695544" cy="2118844"/>
            <a:chOff x="86987" y="1128235"/>
            <a:chExt cx="8347663" cy="3650980"/>
          </a:xfrm>
        </p:grpSpPr>
        <p:sp>
          <p:nvSpPr>
            <p:cNvPr id="7" name="Rectangle: Rounded Corners 6">
              <a:extLst>
                <a:ext uri="{FF2B5EF4-FFF2-40B4-BE49-F238E27FC236}">
                  <a16:creationId xmlns:a16="http://schemas.microsoft.com/office/drawing/2014/main" id="{561F5E6F-81E8-4FAF-8C2E-DE3ADFFE6273}"/>
                </a:ext>
              </a:extLst>
            </p:cNvPr>
            <p:cNvSpPr/>
            <p:nvPr/>
          </p:nvSpPr>
          <p:spPr>
            <a:xfrm>
              <a:off x="1917292" y="1835690"/>
              <a:ext cx="5426708" cy="2837032"/>
            </a:xfrm>
            <a:prstGeom prst="round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8" name="Snagit_SNG875">
              <a:extLst>
                <a:ext uri="{FF2B5EF4-FFF2-40B4-BE49-F238E27FC236}">
                  <a16:creationId xmlns:a16="http://schemas.microsoft.com/office/drawing/2014/main" id="{66D99C3D-0628-4F23-AEFD-332C4E001DB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623170" y="1971675"/>
              <a:ext cx="953814" cy="912085"/>
            </a:xfrm>
            <a:prstGeom prst="rect">
              <a:avLst/>
            </a:prstGeom>
          </p:spPr>
        </p:pic>
        <p:pic>
          <p:nvPicPr>
            <p:cNvPr id="9" name="Picture 8">
              <a:extLst>
                <a:ext uri="{FF2B5EF4-FFF2-40B4-BE49-F238E27FC236}">
                  <a16:creationId xmlns:a16="http://schemas.microsoft.com/office/drawing/2014/main" id="{8990D0CF-F99A-4F10-921D-AD87481299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9106" y="1128235"/>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2D34A1A-4C8E-4AF5-850A-5D2142EADA3F}"/>
                </a:ext>
              </a:extLst>
            </p:cNvPr>
            <p:cNvSpPr txBox="1"/>
            <p:nvPr/>
          </p:nvSpPr>
          <p:spPr>
            <a:xfrm>
              <a:off x="2235186" y="1914340"/>
              <a:ext cx="540212" cy="92333"/>
            </a:xfrm>
            <a:prstGeom prst="rect">
              <a:avLst/>
            </a:prstGeom>
            <a:noFill/>
          </p:spPr>
          <p:txBody>
            <a:bodyPr wrap="none" lIns="0" tIns="0" rIns="0" bIns="0" rtlCol="0">
              <a:spAutoFit/>
            </a:bodyPr>
            <a:lstStyle/>
            <a:p>
              <a:r>
                <a:rPr lang="en-US" sz="600" dirty="0"/>
                <a:t>DevOps Project</a:t>
              </a:r>
            </a:p>
          </p:txBody>
        </p:sp>
        <p:pic>
          <p:nvPicPr>
            <p:cNvPr id="11" name="Picture 10">
              <a:extLst>
                <a:ext uri="{FF2B5EF4-FFF2-40B4-BE49-F238E27FC236}">
                  <a16:creationId xmlns:a16="http://schemas.microsoft.com/office/drawing/2014/main" id="{E645852F-5F44-46DF-9F1F-FC6D2F66B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0241" y="1128235"/>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56DD6EE9-640E-41DB-8897-D28908C03C3A}"/>
                </a:ext>
              </a:extLst>
            </p:cNvPr>
            <p:cNvSpPr/>
            <p:nvPr/>
          </p:nvSpPr>
          <p:spPr>
            <a:xfrm>
              <a:off x="5824196" y="3397158"/>
              <a:ext cx="1284527" cy="407926"/>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Environment</a:t>
              </a:r>
            </a:p>
          </p:txBody>
        </p:sp>
        <p:pic>
          <p:nvPicPr>
            <p:cNvPr id="13" name="Picture 2">
              <a:extLst>
                <a:ext uri="{FF2B5EF4-FFF2-40B4-BE49-F238E27FC236}">
                  <a16:creationId xmlns:a16="http://schemas.microsoft.com/office/drawing/2014/main" id="{E7DB907E-6465-4306-83A1-C64D13C3F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3894" y="3772609"/>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extLst>
                <a:ext uri="{FF2B5EF4-FFF2-40B4-BE49-F238E27FC236}">
                  <a16:creationId xmlns:a16="http://schemas.microsoft.com/office/drawing/2014/main" id="{C2A3424E-7C67-4EE3-A404-BA32BDE4E3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24055" y="2866715"/>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a:extLst>
                <a:ext uri="{FF2B5EF4-FFF2-40B4-BE49-F238E27FC236}">
                  <a16:creationId xmlns:a16="http://schemas.microsoft.com/office/drawing/2014/main" id="{6D2FF340-99CC-4368-985F-F2C5C8087C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4575" y="3332391"/>
              <a:ext cx="600075" cy="600075"/>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a:extLst>
                <a:ext uri="{FF2B5EF4-FFF2-40B4-BE49-F238E27FC236}">
                  <a16:creationId xmlns:a16="http://schemas.microsoft.com/office/drawing/2014/main" id="{FFC2BD43-0FE1-4107-930D-2AFBF10ADD1C}"/>
                </a:ext>
              </a:extLst>
            </p:cNvPr>
            <p:cNvCxnSpPr/>
            <p:nvPr/>
          </p:nvCxnSpPr>
          <p:spPr>
            <a:xfrm flipV="1">
              <a:off x="7108723" y="3166752"/>
              <a:ext cx="806776" cy="3000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5C3123-F0DD-4234-9599-21136B66F541}"/>
                </a:ext>
              </a:extLst>
            </p:cNvPr>
            <p:cNvCxnSpPr>
              <a:cxnSpLocks/>
              <a:stCxn id="12" idx="3"/>
            </p:cNvCxnSpPr>
            <p:nvPr/>
          </p:nvCxnSpPr>
          <p:spPr>
            <a:xfrm flipV="1">
              <a:off x="7108723" y="3558643"/>
              <a:ext cx="841079" cy="424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41CD25E2-9FC2-467F-AC57-BE5D8761B656}"/>
                </a:ext>
              </a:extLst>
            </p:cNvPr>
            <p:cNvCxnSpPr>
              <a:cxnSpLocks/>
            </p:cNvCxnSpPr>
            <p:nvPr/>
          </p:nvCxnSpPr>
          <p:spPr>
            <a:xfrm>
              <a:off x="7108723" y="3761209"/>
              <a:ext cx="841079" cy="189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80044957-F223-4999-883F-172648CDCB5E}"/>
                </a:ext>
              </a:extLst>
            </p:cNvPr>
            <p:cNvCxnSpPr/>
            <p:nvPr/>
          </p:nvCxnSpPr>
          <p:spPr>
            <a:xfrm rot="16200000" flipH="1">
              <a:off x="6078339" y="2898512"/>
              <a:ext cx="752281" cy="245010"/>
            </a:xfrm>
            <a:prstGeom prst="bentConnector3">
              <a:avLst>
                <a:gd name="adj1" fmla="val 556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Snagit_SNG877">
              <a:extLst>
                <a:ext uri="{FF2B5EF4-FFF2-40B4-BE49-F238E27FC236}">
                  <a16:creationId xmlns:a16="http://schemas.microsoft.com/office/drawing/2014/main" id="{9A15C35C-03B6-4387-9D10-39681F8217B1}"/>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223595" y="2671260"/>
              <a:ext cx="964082" cy="728799"/>
            </a:xfrm>
            <a:prstGeom prst="rect">
              <a:avLst/>
            </a:prstGeom>
          </p:spPr>
        </p:pic>
        <p:pic>
          <p:nvPicPr>
            <p:cNvPr id="21" name="Snagit_SNG879">
              <a:extLst>
                <a:ext uri="{FF2B5EF4-FFF2-40B4-BE49-F238E27FC236}">
                  <a16:creationId xmlns:a16="http://schemas.microsoft.com/office/drawing/2014/main" id="{4AF8D84B-FBF4-4237-B0A7-37E3F75AF789}"/>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637816" y="2660371"/>
              <a:ext cx="676513" cy="880635"/>
            </a:xfrm>
            <a:prstGeom prst="rect">
              <a:avLst/>
            </a:prstGeom>
          </p:spPr>
        </p:pic>
        <p:pic>
          <p:nvPicPr>
            <p:cNvPr id="22" name="Picture 2" descr="GitHub Logo | Significado, História e PNG">
              <a:extLst>
                <a:ext uri="{FF2B5EF4-FFF2-40B4-BE49-F238E27FC236}">
                  <a16:creationId xmlns:a16="http://schemas.microsoft.com/office/drawing/2014/main" id="{6EFE8144-4C54-4963-A626-035E9A94571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6078" y="2452097"/>
              <a:ext cx="824112" cy="46356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GitLab | West Coast Equity Partners">
              <a:extLst>
                <a:ext uri="{FF2B5EF4-FFF2-40B4-BE49-F238E27FC236}">
                  <a16:creationId xmlns:a16="http://schemas.microsoft.com/office/drawing/2014/main" id="{79689673-939D-410A-9748-7782BD1CFDB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0308" t="20518" r="7038" b="21242"/>
            <a:stretch/>
          </p:blipFill>
          <p:spPr bwMode="auto">
            <a:xfrm>
              <a:off x="287385" y="3021017"/>
              <a:ext cx="1465120" cy="687821"/>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nector: Elbow 23">
              <a:extLst>
                <a:ext uri="{FF2B5EF4-FFF2-40B4-BE49-F238E27FC236}">
                  <a16:creationId xmlns:a16="http://schemas.microsoft.com/office/drawing/2014/main" id="{6E4FB4F6-C154-4420-98D3-589DDCBC08C0}"/>
                </a:ext>
              </a:extLst>
            </p:cNvPr>
            <p:cNvCxnSpPr/>
            <p:nvPr/>
          </p:nvCxnSpPr>
          <p:spPr>
            <a:xfrm>
              <a:off x="1265966" y="2571749"/>
              <a:ext cx="1096377" cy="528939"/>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FCEB0B10-43A8-4192-BC4A-6A80232101B0}"/>
                </a:ext>
              </a:extLst>
            </p:cNvPr>
            <p:cNvCxnSpPr>
              <a:stCxn id="23" idx="3"/>
            </p:cNvCxnSpPr>
            <p:nvPr/>
          </p:nvCxnSpPr>
          <p:spPr>
            <a:xfrm flipV="1">
              <a:off x="1752505" y="3166752"/>
              <a:ext cx="609838" cy="198176"/>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EA8B24A9-D412-4347-A31A-C871F2DCFEA4}"/>
                </a:ext>
              </a:extLst>
            </p:cNvPr>
            <p:cNvSpPr/>
            <p:nvPr/>
          </p:nvSpPr>
          <p:spPr>
            <a:xfrm>
              <a:off x="2986780" y="3048000"/>
              <a:ext cx="759310" cy="127819"/>
            </a:xfrm>
            <a:custGeom>
              <a:avLst/>
              <a:gdLst>
                <a:gd name="connsiteX0" fmla="*/ 759310 w 759310"/>
                <a:gd name="connsiteY0" fmla="*/ 0 h 127819"/>
                <a:gd name="connsiteX1" fmla="*/ 2226 w 759310"/>
                <a:gd name="connsiteY1" fmla="*/ 39329 h 127819"/>
                <a:gd name="connsiteX2" fmla="*/ 572497 w 759310"/>
                <a:gd name="connsiteY2" fmla="*/ 127819 h 127819"/>
              </a:gdLst>
              <a:ahLst/>
              <a:cxnLst>
                <a:cxn ang="0">
                  <a:pos x="connsiteX0" y="connsiteY0"/>
                </a:cxn>
                <a:cxn ang="0">
                  <a:pos x="connsiteX1" y="connsiteY1"/>
                </a:cxn>
                <a:cxn ang="0">
                  <a:pos x="connsiteX2" y="connsiteY2"/>
                </a:cxn>
              </a:cxnLst>
              <a:rect l="l" t="t" r="r" b="b"/>
              <a:pathLst>
                <a:path w="759310" h="127819">
                  <a:moveTo>
                    <a:pt x="759310" y="0"/>
                  </a:moveTo>
                  <a:cubicBezTo>
                    <a:pt x="396335" y="9013"/>
                    <a:pt x="33361" y="18026"/>
                    <a:pt x="2226" y="39329"/>
                  </a:cubicBezTo>
                  <a:cubicBezTo>
                    <a:pt x="-28909" y="60632"/>
                    <a:pt x="271794" y="94225"/>
                    <a:pt x="572497" y="127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cxnSp>
          <p:nvCxnSpPr>
            <p:cNvPr id="27" name="Connector: Elbow 26">
              <a:extLst>
                <a:ext uri="{FF2B5EF4-FFF2-40B4-BE49-F238E27FC236}">
                  <a16:creationId xmlns:a16="http://schemas.microsoft.com/office/drawing/2014/main" id="{D4A221DD-1BEC-4CA9-86E2-90F2C0FBD72F}"/>
                </a:ext>
              </a:extLst>
            </p:cNvPr>
            <p:cNvCxnSpPr>
              <a:cxnSpLocks/>
              <a:stCxn id="21" idx="3"/>
            </p:cNvCxnSpPr>
            <p:nvPr/>
          </p:nvCxnSpPr>
          <p:spPr>
            <a:xfrm flipH="1" flipV="1">
              <a:off x="4208206" y="1556092"/>
              <a:ext cx="106123" cy="1544597"/>
            </a:xfrm>
            <a:prstGeom prst="bentConnector4">
              <a:avLst>
                <a:gd name="adj1" fmla="val -215410"/>
                <a:gd name="adj2" fmla="val 9986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940715FA-8798-455B-AC16-6E7ADBBB2FCD}"/>
                </a:ext>
              </a:extLst>
            </p:cNvPr>
            <p:cNvCxnSpPr>
              <a:cxnSpLocks/>
              <a:stCxn id="21" idx="3"/>
            </p:cNvCxnSpPr>
            <p:nvPr/>
          </p:nvCxnSpPr>
          <p:spPr>
            <a:xfrm flipV="1">
              <a:off x="4314329" y="1572723"/>
              <a:ext cx="1031272" cy="15279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F61F0000-47EC-4B1B-891A-66C45D52557F}"/>
                </a:ext>
              </a:extLst>
            </p:cNvPr>
            <p:cNvCxnSpPr/>
            <p:nvPr/>
          </p:nvCxnSpPr>
          <p:spPr>
            <a:xfrm flipV="1">
              <a:off x="4314329" y="2349910"/>
              <a:ext cx="1614523" cy="915930"/>
            </a:xfrm>
            <a:prstGeom prst="bentConnector3">
              <a:avLst>
                <a:gd name="adj1" fmla="val 74969"/>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8676B1F2-0F6C-4AE6-86CC-A2DBA90C3E4C}"/>
                </a:ext>
              </a:extLst>
            </p:cNvPr>
            <p:cNvSpPr/>
            <p:nvPr/>
          </p:nvSpPr>
          <p:spPr>
            <a:xfrm>
              <a:off x="2664542" y="3382297"/>
              <a:ext cx="983226" cy="590407"/>
            </a:xfrm>
            <a:custGeom>
              <a:avLst/>
              <a:gdLst>
                <a:gd name="connsiteX0" fmla="*/ 0 w 983226"/>
                <a:gd name="connsiteY0" fmla="*/ 78658 h 590407"/>
                <a:gd name="connsiteX1" fmla="*/ 265471 w 983226"/>
                <a:gd name="connsiteY1" fmla="*/ 589935 h 590407"/>
                <a:gd name="connsiteX2" fmla="*/ 983226 w 983226"/>
                <a:gd name="connsiteY2" fmla="*/ 0 h 590407"/>
              </a:gdLst>
              <a:ahLst/>
              <a:cxnLst>
                <a:cxn ang="0">
                  <a:pos x="connsiteX0" y="connsiteY0"/>
                </a:cxn>
                <a:cxn ang="0">
                  <a:pos x="connsiteX1" y="connsiteY1"/>
                </a:cxn>
                <a:cxn ang="0">
                  <a:pos x="connsiteX2" y="connsiteY2"/>
                </a:cxn>
              </a:cxnLst>
              <a:rect l="l" t="t" r="r" b="b"/>
              <a:pathLst>
                <a:path w="983226" h="590407">
                  <a:moveTo>
                    <a:pt x="0" y="78658"/>
                  </a:moveTo>
                  <a:cubicBezTo>
                    <a:pt x="50800" y="340851"/>
                    <a:pt x="101600" y="603045"/>
                    <a:pt x="265471" y="589935"/>
                  </a:cubicBezTo>
                  <a:cubicBezTo>
                    <a:pt x="429342" y="576825"/>
                    <a:pt x="706284" y="288412"/>
                    <a:pt x="983226"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1" name="Lightning Bolt 30">
              <a:extLst>
                <a:ext uri="{FF2B5EF4-FFF2-40B4-BE49-F238E27FC236}">
                  <a16:creationId xmlns:a16="http://schemas.microsoft.com/office/drawing/2014/main" id="{C439AB65-ACAA-419D-A2BD-5AF74B980834}"/>
                </a:ext>
              </a:extLst>
            </p:cNvPr>
            <p:cNvSpPr/>
            <p:nvPr/>
          </p:nvSpPr>
          <p:spPr>
            <a:xfrm>
              <a:off x="3156155" y="3670319"/>
              <a:ext cx="127819" cy="302385"/>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2" name="Freeform: Shape 31">
              <a:extLst>
                <a:ext uri="{FF2B5EF4-FFF2-40B4-BE49-F238E27FC236}">
                  <a16:creationId xmlns:a16="http://schemas.microsoft.com/office/drawing/2014/main" id="{705AD199-6177-4A91-92BA-7A50E17BEAA0}"/>
                </a:ext>
              </a:extLst>
            </p:cNvPr>
            <p:cNvSpPr/>
            <p:nvPr/>
          </p:nvSpPr>
          <p:spPr>
            <a:xfrm>
              <a:off x="5506039" y="1572723"/>
              <a:ext cx="629290" cy="393729"/>
            </a:xfrm>
            <a:custGeom>
              <a:avLst/>
              <a:gdLst>
                <a:gd name="connsiteX0" fmla="*/ 609626 w 629290"/>
                <a:gd name="connsiteY0" fmla="*/ 816991 h 816991"/>
                <a:gd name="connsiteX1" fmla="*/ 26 w 629290"/>
                <a:gd name="connsiteY1" fmla="*/ 913 h 816991"/>
                <a:gd name="connsiteX2" fmla="*/ 629290 w 629290"/>
                <a:gd name="connsiteY2" fmla="*/ 689171 h 816991"/>
              </a:gdLst>
              <a:ahLst/>
              <a:cxnLst>
                <a:cxn ang="0">
                  <a:pos x="connsiteX0" y="connsiteY0"/>
                </a:cxn>
                <a:cxn ang="0">
                  <a:pos x="connsiteX1" y="connsiteY1"/>
                </a:cxn>
                <a:cxn ang="0">
                  <a:pos x="connsiteX2" y="connsiteY2"/>
                </a:cxn>
              </a:cxnLst>
              <a:rect l="l" t="t" r="r" b="b"/>
              <a:pathLst>
                <a:path w="629290" h="816991">
                  <a:moveTo>
                    <a:pt x="609626" y="816991"/>
                  </a:moveTo>
                  <a:cubicBezTo>
                    <a:pt x="303187" y="419603"/>
                    <a:pt x="-3251" y="22216"/>
                    <a:pt x="26" y="913"/>
                  </a:cubicBezTo>
                  <a:cubicBezTo>
                    <a:pt x="3303" y="-20390"/>
                    <a:pt x="316296" y="334390"/>
                    <a:pt x="629290" y="68917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3" name="Freeform: Shape 32">
              <a:extLst>
                <a:ext uri="{FF2B5EF4-FFF2-40B4-BE49-F238E27FC236}">
                  <a16:creationId xmlns:a16="http://schemas.microsoft.com/office/drawing/2014/main" id="{EFD2EDFD-23D5-4663-A177-B773FBFFB579}"/>
                </a:ext>
              </a:extLst>
            </p:cNvPr>
            <p:cNvSpPr/>
            <p:nvPr/>
          </p:nvSpPr>
          <p:spPr>
            <a:xfrm>
              <a:off x="4202743" y="1428273"/>
              <a:ext cx="1667115" cy="833146"/>
            </a:xfrm>
            <a:custGeom>
              <a:avLst/>
              <a:gdLst>
                <a:gd name="connsiteX0" fmla="*/ 1691967 w 1691967"/>
                <a:gd name="connsiteY0" fmla="*/ 995998 h 995998"/>
                <a:gd name="connsiteX1" fmla="*/ 819 w 1691967"/>
                <a:gd name="connsiteY1" fmla="*/ 2940 h 995998"/>
                <a:gd name="connsiteX2" fmla="*/ 1514986 w 1691967"/>
                <a:gd name="connsiteY2" fmla="*/ 750192 h 995998"/>
              </a:gdLst>
              <a:ahLst/>
              <a:cxnLst>
                <a:cxn ang="0">
                  <a:pos x="connsiteX0" y="connsiteY0"/>
                </a:cxn>
                <a:cxn ang="0">
                  <a:pos x="connsiteX1" y="connsiteY1"/>
                </a:cxn>
                <a:cxn ang="0">
                  <a:pos x="connsiteX2" y="connsiteY2"/>
                </a:cxn>
              </a:cxnLst>
              <a:rect l="l" t="t" r="r" b="b"/>
              <a:pathLst>
                <a:path w="1691967" h="995998">
                  <a:moveTo>
                    <a:pt x="1691967" y="995998"/>
                  </a:moveTo>
                  <a:cubicBezTo>
                    <a:pt x="861141" y="519953"/>
                    <a:pt x="30316" y="43908"/>
                    <a:pt x="819" y="2940"/>
                  </a:cubicBezTo>
                  <a:cubicBezTo>
                    <a:pt x="-28678" y="-38028"/>
                    <a:pt x="743154" y="356082"/>
                    <a:pt x="1514986" y="75019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34" name="Cube 33">
              <a:extLst>
                <a:ext uri="{FF2B5EF4-FFF2-40B4-BE49-F238E27FC236}">
                  <a16:creationId xmlns:a16="http://schemas.microsoft.com/office/drawing/2014/main" id="{48D37054-535D-4097-9114-439D4757340A}"/>
                </a:ext>
              </a:extLst>
            </p:cNvPr>
            <p:cNvSpPr/>
            <p:nvPr/>
          </p:nvSpPr>
          <p:spPr>
            <a:xfrm>
              <a:off x="3976072" y="3708838"/>
              <a:ext cx="1284527" cy="663846"/>
            </a:xfrm>
            <a:prstGeom prst="cub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build server</a:t>
              </a:r>
            </a:p>
            <a:p>
              <a:pPr algn="ctr"/>
              <a:r>
                <a:rPr lang="en-US" sz="600" dirty="0"/>
                <a:t>VM</a:t>
              </a:r>
            </a:p>
          </p:txBody>
        </p:sp>
        <p:cxnSp>
          <p:nvCxnSpPr>
            <p:cNvPr id="35" name="Straight Arrow Connector 34">
              <a:extLst>
                <a:ext uri="{FF2B5EF4-FFF2-40B4-BE49-F238E27FC236}">
                  <a16:creationId xmlns:a16="http://schemas.microsoft.com/office/drawing/2014/main" id="{DFB1EDB2-8620-4660-A266-18C4141F6D1C}"/>
                </a:ext>
              </a:extLst>
            </p:cNvPr>
            <p:cNvCxnSpPr/>
            <p:nvPr/>
          </p:nvCxnSpPr>
          <p:spPr>
            <a:xfrm>
              <a:off x="4177891" y="3397158"/>
              <a:ext cx="154144" cy="407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70AF1485-B553-4D7C-8D82-14A15E171888}"/>
                </a:ext>
              </a:extLst>
            </p:cNvPr>
            <p:cNvSpPr/>
            <p:nvPr/>
          </p:nvSpPr>
          <p:spPr>
            <a:xfrm>
              <a:off x="4208206" y="3333135"/>
              <a:ext cx="316549" cy="472404"/>
            </a:xfrm>
            <a:custGeom>
              <a:avLst/>
              <a:gdLst>
                <a:gd name="connsiteX0" fmla="*/ 0 w 316549"/>
                <a:gd name="connsiteY0" fmla="*/ 0 h 472404"/>
                <a:gd name="connsiteX1" fmla="*/ 314633 w 316549"/>
                <a:gd name="connsiteY1" fmla="*/ 471949 h 472404"/>
                <a:gd name="connsiteX2" fmla="*/ 108155 w 316549"/>
                <a:gd name="connsiteY2" fmla="*/ 68826 h 472404"/>
              </a:gdLst>
              <a:ahLst/>
              <a:cxnLst>
                <a:cxn ang="0">
                  <a:pos x="connsiteX0" y="connsiteY0"/>
                </a:cxn>
                <a:cxn ang="0">
                  <a:pos x="connsiteX1" y="connsiteY1"/>
                </a:cxn>
                <a:cxn ang="0">
                  <a:pos x="connsiteX2" y="connsiteY2"/>
                </a:cxn>
              </a:cxnLst>
              <a:rect l="l" t="t" r="r" b="b"/>
              <a:pathLst>
                <a:path w="316549" h="472404">
                  <a:moveTo>
                    <a:pt x="0" y="0"/>
                  </a:moveTo>
                  <a:cubicBezTo>
                    <a:pt x="148303" y="230239"/>
                    <a:pt x="296607" y="460478"/>
                    <a:pt x="314633" y="471949"/>
                  </a:cubicBezTo>
                  <a:cubicBezTo>
                    <a:pt x="332659" y="483420"/>
                    <a:pt x="220407" y="276123"/>
                    <a:pt x="108155" y="6882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pic>
          <p:nvPicPr>
            <p:cNvPr id="37" name="Graphic 36" descr="Programmer female with solid fill">
              <a:extLst>
                <a:ext uri="{FF2B5EF4-FFF2-40B4-BE49-F238E27FC236}">
                  <a16:creationId xmlns:a16="http://schemas.microsoft.com/office/drawing/2014/main" id="{D22F3E40-1005-46F4-B875-50FDDE08690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59898" y="4091394"/>
              <a:ext cx="687821" cy="687821"/>
            </a:xfrm>
            <a:prstGeom prst="rect">
              <a:avLst/>
            </a:prstGeom>
          </p:spPr>
        </p:pic>
        <p:cxnSp>
          <p:nvCxnSpPr>
            <p:cNvPr id="38" name="Straight Arrow Connector 37">
              <a:extLst>
                <a:ext uri="{FF2B5EF4-FFF2-40B4-BE49-F238E27FC236}">
                  <a16:creationId xmlns:a16="http://schemas.microsoft.com/office/drawing/2014/main" id="{5341A549-6FF2-45BC-A2D8-280E7C3FD554}"/>
                </a:ext>
              </a:extLst>
            </p:cNvPr>
            <p:cNvCxnSpPr/>
            <p:nvPr/>
          </p:nvCxnSpPr>
          <p:spPr>
            <a:xfrm flipV="1">
              <a:off x="1047921" y="3364928"/>
              <a:ext cx="1483885" cy="11087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1AFDE82-35AC-4DEA-9F8E-054DD5BA0B2C}"/>
                </a:ext>
              </a:extLst>
            </p:cNvPr>
            <p:cNvCxnSpPr>
              <a:cxnSpLocks/>
            </p:cNvCxnSpPr>
            <p:nvPr/>
          </p:nvCxnSpPr>
          <p:spPr>
            <a:xfrm flipH="1" flipV="1">
              <a:off x="719999" y="3569337"/>
              <a:ext cx="324368" cy="853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7AF84527-3928-44AB-8365-210E7765A998}"/>
                </a:ext>
              </a:extLst>
            </p:cNvPr>
            <p:cNvCxnSpPr>
              <a:cxnSpLocks/>
            </p:cNvCxnSpPr>
            <p:nvPr/>
          </p:nvCxnSpPr>
          <p:spPr>
            <a:xfrm flipV="1">
              <a:off x="1055048" y="2966180"/>
              <a:ext cx="164152" cy="145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 name="Picture 6" descr="Git Logo | significado del logotipo, png, vector">
              <a:extLst>
                <a:ext uri="{FF2B5EF4-FFF2-40B4-BE49-F238E27FC236}">
                  <a16:creationId xmlns:a16="http://schemas.microsoft.com/office/drawing/2014/main" id="{44AB9F3E-78E4-4157-8521-10A3F47FB92D}"/>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13591" y="2775264"/>
              <a:ext cx="305465" cy="19091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Automated process with Bitbucket Pipelines for quick and easy creation of  custom Docker images">
              <a:extLst>
                <a:ext uri="{FF2B5EF4-FFF2-40B4-BE49-F238E27FC236}">
                  <a16:creationId xmlns:a16="http://schemas.microsoft.com/office/drawing/2014/main" id="{432F59DC-AE92-40C9-A12D-D3195C9ADEE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6987" y="2066441"/>
              <a:ext cx="1780754" cy="319979"/>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or: Elbow 42">
              <a:extLst>
                <a:ext uri="{FF2B5EF4-FFF2-40B4-BE49-F238E27FC236}">
                  <a16:creationId xmlns:a16="http://schemas.microsoft.com/office/drawing/2014/main" id="{D18F4D3B-C3F7-4ECE-9BB1-836AC6EC0AA2}"/>
                </a:ext>
              </a:extLst>
            </p:cNvPr>
            <p:cNvCxnSpPr>
              <a:cxnSpLocks/>
            </p:cNvCxnSpPr>
            <p:nvPr/>
          </p:nvCxnSpPr>
          <p:spPr>
            <a:xfrm>
              <a:off x="1549847" y="2274248"/>
              <a:ext cx="811831" cy="761411"/>
            </a:xfrm>
            <a:prstGeom prst="bentConnector3">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6BCE3EB-8C66-480E-8C3B-22B8D8BD5B0C}"/>
                </a:ext>
              </a:extLst>
            </p:cNvPr>
            <p:cNvCxnSpPr>
              <a:cxnSpLocks/>
            </p:cNvCxnSpPr>
            <p:nvPr/>
          </p:nvCxnSpPr>
          <p:spPr>
            <a:xfrm flipH="1" flipV="1">
              <a:off x="748601" y="2400843"/>
              <a:ext cx="292615" cy="19718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957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APAC OCI Days 2022 - Automation of Software Engineering with OCI DevOps</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Oracle Groundbreakers APAC Virtual Tour">
            <a:extLst>
              <a:ext uri="{FF2B5EF4-FFF2-40B4-BE49-F238E27FC236}">
                <a16:creationId xmlns:a16="http://schemas.microsoft.com/office/drawing/2014/main" id="{9E9E66D9-D34E-40A4-9D30-8E51815F70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227" y="-65497"/>
            <a:ext cx="1475635" cy="86083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650F8A0B-9CA2-44CB-ADC1-FFBE96EE01BB}"/>
              </a:ext>
            </a:extLst>
          </p:cNvPr>
          <p:cNvSpPr>
            <a:spLocks noGrp="1"/>
          </p:cNvSpPr>
          <p:nvPr>
            <p:ph type="sldNum" sz="quarter" idx="12"/>
          </p:nvPr>
        </p:nvSpPr>
        <p:spPr/>
        <p:txBody>
          <a:bodyPr/>
          <a:lstStyle/>
          <a:p>
            <a:fld id="{14F1411D-0280-154F-AEAC-4C20B7AA46B2}" type="slidenum">
              <a:rPr lang="nl-NL" noProof="0" smtClean="0"/>
              <a:t>53</a:t>
            </a:fld>
            <a:endParaRPr lang="nl-NL" noProof="0" dirty="0"/>
          </a:p>
        </p:txBody>
      </p:sp>
      <p:pic>
        <p:nvPicPr>
          <p:cNvPr id="14" name="Picture 13" descr="A group of men talking&#10;&#10;Description automatically generated with low confidence">
            <a:extLst>
              <a:ext uri="{FF2B5EF4-FFF2-40B4-BE49-F238E27FC236}">
                <a16:creationId xmlns:a16="http://schemas.microsoft.com/office/drawing/2014/main" id="{FDE6B862-26BE-41F6-83BF-31216F35B489}"/>
              </a:ext>
            </a:extLst>
          </p:cNvPr>
          <p:cNvPicPr>
            <a:picLocks noChangeAspect="1"/>
          </p:cNvPicPr>
          <p:nvPr/>
        </p:nvPicPr>
        <p:blipFill rotWithShape="1">
          <a:blip r:embed="rId7"/>
          <a:srcRect l="39496" t="11996" r="37619" b="4751"/>
          <a:stretch/>
        </p:blipFill>
        <p:spPr>
          <a:xfrm>
            <a:off x="5988961" y="407776"/>
            <a:ext cx="1465487" cy="3554276"/>
          </a:xfrm>
          <a:prstGeom prst="rect">
            <a:avLst/>
          </a:prstGeom>
        </p:spPr>
      </p:pic>
    </p:spTree>
    <p:extLst>
      <p:ext uri="{BB962C8B-B14F-4D97-AF65-F5344CB8AC3E}">
        <p14:creationId xmlns:p14="http://schemas.microsoft.com/office/powerpoint/2010/main" val="37780817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p:txBody>
          <a:bodyPr/>
          <a:lstStyle/>
          <a:p>
            <a:endParaRPr lang="nl-NL" dirty="0"/>
          </a:p>
        </p:txBody>
      </p:sp>
    </p:spTree>
    <p:extLst>
      <p:ext uri="{BB962C8B-B14F-4D97-AF65-F5344CB8AC3E}">
        <p14:creationId xmlns:p14="http://schemas.microsoft.com/office/powerpoint/2010/main" val="1349376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Cloud 19">
            <a:extLst>
              <a:ext uri="{FF2B5EF4-FFF2-40B4-BE49-F238E27FC236}">
                <a16:creationId xmlns:a16="http://schemas.microsoft.com/office/drawing/2014/main" id="{D5A538A7-5B88-48F3-AA9A-A0E4F4A423AC}"/>
              </a:ext>
            </a:extLst>
          </p:cNvPr>
          <p:cNvSpPr/>
          <p:nvPr/>
        </p:nvSpPr>
        <p:spPr>
          <a:xfrm rot="1747065">
            <a:off x="5453652" y="1113584"/>
            <a:ext cx="3898879" cy="3008671"/>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8C1D5F-EF3A-49AA-B25C-05F9CB3AADCE}"/>
              </a:ext>
            </a:extLst>
          </p:cNvPr>
          <p:cNvSpPr>
            <a:spLocks noGrp="1"/>
          </p:cNvSpPr>
          <p:nvPr>
            <p:ph type="title"/>
          </p:nvPr>
        </p:nvSpPr>
        <p:spPr/>
        <p:txBody>
          <a:bodyPr/>
          <a:lstStyle/>
          <a:p>
            <a:r>
              <a:rPr lang="en-US" dirty="0"/>
              <a:t>OCI DevOps Deployment Pipelines</a:t>
            </a:r>
          </a:p>
        </p:txBody>
      </p:sp>
      <p:sp>
        <p:nvSpPr>
          <p:cNvPr id="3" name="Content Placeholder 2">
            <a:extLst>
              <a:ext uri="{FF2B5EF4-FFF2-40B4-BE49-F238E27FC236}">
                <a16:creationId xmlns:a16="http://schemas.microsoft.com/office/drawing/2014/main" id="{95D58FED-784A-4AFA-BD2F-9C474999E008}"/>
              </a:ext>
            </a:extLst>
          </p:cNvPr>
          <p:cNvSpPr>
            <a:spLocks noGrp="1"/>
          </p:cNvSpPr>
          <p:nvPr>
            <p:ph idx="1"/>
          </p:nvPr>
        </p:nvSpPr>
        <p:spPr>
          <a:xfrm>
            <a:off x="720003" y="854720"/>
            <a:ext cx="6623999" cy="3780000"/>
          </a:xfrm>
        </p:spPr>
        <p:txBody>
          <a:bodyPr/>
          <a:lstStyle/>
          <a:p>
            <a:r>
              <a:rPr lang="en-US" dirty="0"/>
              <a:t>run as Resource Principal inside OCI</a:t>
            </a:r>
          </a:p>
          <a:p>
            <a:pPr lvl="1"/>
            <a:r>
              <a:rPr lang="en-US" dirty="0"/>
              <a:t>require permissions on target environments</a:t>
            </a:r>
            <a:br>
              <a:rPr lang="en-US" dirty="0"/>
            </a:br>
            <a:r>
              <a:rPr lang="en-US" dirty="0"/>
              <a:t>(through policies and dynamic group)</a:t>
            </a:r>
          </a:p>
          <a:p>
            <a:r>
              <a:rPr lang="en-US" dirty="0"/>
              <a:t>retrieve artifacts from container image registry and</a:t>
            </a:r>
            <a:br>
              <a:rPr lang="en-US" dirty="0"/>
            </a:br>
            <a:r>
              <a:rPr lang="en-US" dirty="0"/>
              <a:t>generic artifact registry</a:t>
            </a:r>
          </a:p>
          <a:p>
            <a:r>
              <a:rPr lang="en-US" dirty="0"/>
              <a:t>are simple to trigger</a:t>
            </a:r>
          </a:p>
          <a:p>
            <a:pPr lvl="1"/>
            <a:r>
              <a:rPr lang="en-US" dirty="0"/>
              <a:t>only requires permission on pipeline</a:t>
            </a:r>
          </a:p>
          <a:p>
            <a:r>
              <a:rPr lang="en-US" dirty="0"/>
              <a:t>can include OCI Function calls </a:t>
            </a:r>
          </a:p>
          <a:p>
            <a:pPr lvl="1"/>
            <a:r>
              <a:rPr lang="en-US" dirty="0"/>
              <a:t>for environment preparation, smoke test, ..</a:t>
            </a:r>
          </a:p>
          <a:p>
            <a:r>
              <a:rPr lang="en-US" dirty="0"/>
              <a:t>can include manual approval steps</a:t>
            </a:r>
          </a:p>
          <a:p>
            <a:r>
              <a:rPr lang="en-US" dirty="0"/>
              <a:t>can be triggered from Jenkins pipeline</a:t>
            </a:r>
          </a:p>
          <a:p>
            <a:r>
              <a:rPr lang="en-US" dirty="0"/>
              <a:t>support Blue/Green &amp; Canary deployment</a:t>
            </a:r>
            <a:br>
              <a:rPr lang="en-US" dirty="0"/>
            </a:br>
            <a:r>
              <a:rPr lang="en-US" dirty="0"/>
              <a:t>strategies (for VM and OKE)</a:t>
            </a:r>
          </a:p>
          <a:p>
            <a:r>
              <a:rPr lang="en-US" dirty="0"/>
              <a:t>“OCI native” – logging, events, audit, CLI/Console</a:t>
            </a:r>
          </a:p>
          <a:p>
            <a:r>
              <a:rPr lang="en-US" dirty="0"/>
              <a:t>are free </a:t>
            </a:r>
          </a:p>
          <a:p>
            <a:pPr lvl="1"/>
            <a:endParaRPr lang="en-US" dirty="0"/>
          </a:p>
          <a:p>
            <a:pPr lvl="1"/>
            <a:endParaRPr lang="en-US" dirty="0"/>
          </a:p>
          <a:p>
            <a:pPr lvl="1"/>
            <a:endParaRPr lang="en-US" dirty="0"/>
          </a:p>
        </p:txBody>
      </p:sp>
      <p:sp>
        <p:nvSpPr>
          <p:cNvPr id="4" name="Footer Placeholder 3">
            <a:extLst>
              <a:ext uri="{FF2B5EF4-FFF2-40B4-BE49-F238E27FC236}">
                <a16:creationId xmlns:a16="http://schemas.microsoft.com/office/drawing/2014/main" id="{03050A1F-A709-4087-9F3C-2C94F2919B88}"/>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E4871B04-0C16-4E6D-9951-CB21F5911A15}"/>
              </a:ext>
            </a:extLst>
          </p:cNvPr>
          <p:cNvSpPr>
            <a:spLocks noGrp="1"/>
          </p:cNvSpPr>
          <p:nvPr>
            <p:ph type="sldNum" sz="quarter" idx="12"/>
          </p:nvPr>
        </p:nvSpPr>
        <p:spPr/>
        <p:txBody>
          <a:bodyPr/>
          <a:lstStyle/>
          <a:p>
            <a:fld id="{14F1411D-0280-154F-AEAC-4C20B7AA46B2}" type="slidenum">
              <a:rPr lang="nl-NL" smtClean="0"/>
              <a:t>6</a:t>
            </a:fld>
            <a:endParaRPr lang="nl-NL"/>
          </a:p>
        </p:txBody>
      </p:sp>
      <p:pic>
        <p:nvPicPr>
          <p:cNvPr id="6" name="Snagit_SNG875">
            <a:extLst>
              <a:ext uri="{FF2B5EF4-FFF2-40B4-BE49-F238E27FC236}">
                <a16:creationId xmlns:a16="http://schemas.microsoft.com/office/drawing/2014/main" id="{0AF51EF9-6D62-475A-8B26-357A9218D4E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26060" y="2318127"/>
            <a:ext cx="953814" cy="912085"/>
          </a:xfrm>
          <a:prstGeom prst="rect">
            <a:avLst/>
          </a:prstGeom>
        </p:spPr>
      </p:pic>
      <p:pic>
        <p:nvPicPr>
          <p:cNvPr id="7" name="Picture 2">
            <a:extLst>
              <a:ext uri="{FF2B5EF4-FFF2-40B4-BE49-F238E27FC236}">
                <a16:creationId xmlns:a16="http://schemas.microsoft.com/office/drawing/2014/main" id="{473D1F7E-A542-4ACC-9B14-DA4B7992B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5984" y="3198564"/>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0D34CFB0-55FE-4434-8E8D-7B671D0253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145" y="1718052"/>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D98478FA-458F-4461-B717-CF20E928FC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6665" y="2458308"/>
            <a:ext cx="600075" cy="6000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30A32EB3-2D08-4120-8A8F-AA315CDC50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87836" y="1595648"/>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Shape 10">
            <a:extLst>
              <a:ext uri="{FF2B5EF4-FFF2-40B4-BE49-F238E27FC236}">
                <a16:creationId xmlns:a16="http://schemas.microsoft.com/office/drawing/2014/main" id="{ABCF34ED-E608-47E1-AC80-04FAF4F8B869}"/>
              </a:ext>
            </a:extLst>
          </p:cNvPr>
          <p:cNvSpPr/>
          <p:nvPr/>
        </p:nvSpPr>
        <p:spPr>
          <a:xfrm>
            <a:off x="6185669" y="2101798"/>
            <a:ext cx="794130" cy="653239"/>
          </a:xfrm>
          <a:custGeom>
            <a:avLst/>
            <a:gdLst>
              <a:gd name="connsiteX0" fmla="*/ 512159 w 512159"/>
              <a:gd name="connsiteY0" fmla="*/ 412993 h 432657"/>
              <a:gd name="connsiteX1" fmla="*/ 882 w 512159"/>
              <a:gd name="connsiteY1" fmla="*/ 38 h 432657"/>
              <a:gd name="connsiteX2" fmla="*/ 413837 w 512159"/>
              <a:gd name="connsiteY2" fmla="*/ 432657 h 432657"/>
            </a:gdLst>
            <a:ahLst/>
            <a:cxnLst>
              <a:cxn ang="0">
                <a:pos x="connsiteX0" y="connsiteY0"/>
              </a:cxn>
              <a:cxn ang="0">
                <a:pos x="connsiteX1" y="connsiteY1"/>
              </a:cxn>
              <a:cxn ang="0">
                <a:pos x="connsiteX2" y="connsiteY2"/>
              </a:cxn>
            </a:cxnLst>
            <a:rect l="l" t="t" r="r" b="b"/>
            <a:pathLst>
              <a:path w="512159" h="432657">
                <a:moveTo>
                  <a:pt x="512159" y="412993"/>
                </a:moveTo>
                <a:cubicBezTo>
                  <a:pt x="264714" y="204877"/>
                  <a:pt x="17269" y="-3239"/>
                  <a:pt x="882" y="38"/>
                </a:cubicBezTo>
                <a:cubicBezTo>
                  <a:pt x="-15505" y="3315"/>
                  <a:pt x="199166" y="217986"/>
                  <a:pt x="413837" y="43265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189AC3A0-2B20-4141-86B9-05CAE54476B2}"/>
              </a:ext>
            </a:extLst>
          </p:cNvPr>
          <p:cNvCxnSpPr>
            <a:cxnSpLocks/>
            <a:stCxn id="6" idx="3"/>
            <a:endCxn id="8" idx="1"/>
          </p:cNvCxnSpPr>
          <p:nvPr/>
        </p:nvCxnSpPr>
        <p:spPr>
          <a:xfrm flipV="1">
            <a:off x="7579874" y="2018090"/>
            <a:ext cx="566271" cy="7560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679ED385-7105-4931-A120-E9CDF7D62BB0}"/>
              </a:ext>
            </a:extLst>
          </p:cNvPr>
          <p:cNvCxnSpPr>
            <a:cxnSpLocks/>
            <a:stCxn id="6" idx="3"/>
            <a:endCxn id="9" idx="1"/>
          </p:cNvCxnSpPr>
          <p:nvPr/>
        </p:nvCxnSpPr>
        <p:spPr>
          <a:xfrm flipV="1">
            <a:off x="7579874" y="2758346"/>
            <a:ext cx="576791" cy="158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1573FA7A-F20E-4E95-BAB3-532B409A0861}"/>
              </a:ext>
            </a:extLst>
          </p:cNvPr>
          <p:cNvCxnSpPr>
            <a:cxnSpLocks/>
            <a:stCxn id="6" idx="3"/>
            <a:endCxn id="7" idx="1"/>
          </p:cNvCxnSpPr>
          <p:nvPr/>
        </p:nvCxnSpPr>
        <p:spPr>
          <a:xfrm>
            <a:off x="7579874" y="2774170"/>
            <a:ext cx="566110" cy="7244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2">
            <a:extLst>
              <a:ext uri="{FF2B5EF4-FFF2-40B4-BE49-F238E27FC236}">
                <a16:creationId xmlns:a16="http://schemas.microsoft.com/office/drawing/2014/main" id="{63E9F690-07C4-4867-ABC6-DFEFCAE7A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680" y="1393558"/>
            <a:ext cx="600075" cy="60007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7DC005FE-6A97-48C1-AD89-BC7DA55D5840}"/>
              </a:ext>
            </a:extLst>
          </p:cNvPr>
          <p:cNvCxnSpPr>
            <a:cxnSpLocks/>
            <a:stCxn id="6" idx="0"/>
          </p:cNvCxnSpPr>
          <p:nvPr/>
        </p:nvCxnSpPr>
        <p:spPr>
          <a:xfrm flipV="1">
            <a:off x="7102967" y="1895685"/>
            <a:ext cx="11751" cy="4224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098" name="Picture 2" descr="Jenkins - Automation Testing Chile">
            <a:extLst>
              <a:ext uri="{FF2B5EF4-FFF2-40B4-BE49-F238E27FC236}">
                <a16:creationId xmlns:a16="http://schemas.microsoft.com/office/drawing/2014/main" id="{925452AA-975C-4A58-8609-344E5D85CD7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81114" y="3266158"/>
            <a:ext cx="1219866" cy="73931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BB0F02EE-52C8-4DBD-8970-2DCFAC901752}"/>
              </a:ext>
            </a:extLst>
          </p:cNvPr>
          <p:cNvCxnSpPr>
            <a:cxnSpLocks/>
          </p:cNvCxnSpPr>
          <p:nvPr/>
        </p:nvCxnSpPr>
        <p:spPr>
          <a:xfrm flipV="1">
            <a:off x="5626919" y="2992687"/>
            <a:ext cx="1225153" cy="51315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4102" name="Picture 6">
            <a:extLst>
              <a:ext uri="{FF2B5EF4-FFF2-40B4-BE49-F238E27FC236}">
                <a16:creationId xmlns:a16="http://schemas.microsoft.com/office/drawing/2014/main" id="{C93E2D2B-18A4-4271-A0C0-FFFDE16FF6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21630" y="2368411"/>
            <a:ext cx="600075" cy="600075"/>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a:extLst>
              <a:ext uri="{FF2B5EF4-FFF2-40B4-BE49-F238E27FC236}">
                <a16:creationId xmlns:a16="http://schemas.microsoft.com/office/drawing/2014/main" id="{FE2A6235-FD8E-48B9-95A5-551E557A780E}"/>
              </a:ext>
            </a:extLst>
          </p:cNvPr>
          <p:cNvCxnSpPr>
            <a:cxnSpLocks/>
          </p:cNvCxnSpPr>
          <p:nvPr/>
        </p:nvCxnSpPr>
        <p:spPr>
          <a:xfrm>
            <a:off x="6261857" y="2657247"/>
            <a:ext cx="617453" cy="160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104" name="Picture 8">
            <a:extLst>
              <a:ext uri="{FF2B5EF4-FFF2-40B4-BE49-F238E27FC236}">
                <a16:creationId xmlns:a16="http://schemas.microsoft.com/office/drawing/2014/main" id="{DDF271AA-A113-4B8B-959D-39D23BA250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8214" y="2715943"/>
            <a:ext cx="514350" cy="600075"/>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Arrow Connector 28">
            <a:extLst>
              <a:ext uri="{FF2B5EF4-FFF2-40B4-BE49-F238E27FC236}">
                <a16:creationId xmlns:a16="http://schemas.microsoft.com/office/drawing/2014/main" id="{E426905D-9BDA-4462-9FD5-247A7EFA5AAF}"/>
              </a:ext>
            </a:extLst>
          </p:cNvPr>
          <p:cNvCxnSpPr>
            <a:cxnSpLocks/>
            <a:stCxn id="4104" idx="3"/>
          </p:cNvCxnSpPr>
          <p:nvPr/>
        </p:nvCxnSpPr>
        <p:spPr>
          <a:xfrm flipV="1">
            <a:off x="5422564" y="2893329"/>
            <a:ext cx="1425936" cy="1226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2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0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0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09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BB32B1-72C9-43FC-B6C5-9A3CEA6F5AF0}"/>
              </a:ext>
            </a:extLst>
          </p:cNvPr>
          <p:cNvSpPr>
            <a:spLocks noGrp="1"/>
          </p:cNvSpPr>
          <p:nvPr>
            <p:ph type="title"/>
          </p:nvPr>
        </p:nvSpPr>
        <p:spPr/>
        <p:txBody>
          <a:bodyPr/>
          <a:lstStyle/>
          <a:p>
            <a:r>
              <a:rPr lang="en-US" dirty="0"/>
              <a:t>OCI Deployment Pipeline for Compute Instance</a:t>
            </a:r>
          </a:p>
        </p:txBody>
      </p:sp>
      <p:sp>
        <p:nvSpPr>
          <p:cNvPr id="3" name="Content Placeholder 2">
            <a:extLst>
              <a:ext uri="{FF2B5EF4-FFF2-40B4-BE49-F238E27FC236}">
                <a16:creationId xmlns:a16="http://schemas.microsoft.com/office/drawing/2014/main" id="{4B0D09A8-42A7-4721-8701-8CCE48300705}"/>
              </a:ext>
            </a:extLst>
          </p:cNvPr>
          <p:cNvSpPr>
            <a:spLocks noGrp="1"/>
          </p:cNvSpPr>
          <p:nvPr>
            <p:ph idx="1"/>
          </p:nvPr>
        </p:nvSpPr>
        <p:spPr/>
        <p:txBody>
          <a:bodyPr/>
          <a:lstStyle/>
          <a:p>
            <a:r>
              <a:rPr lang="en-US" dirty="0"/>
              <a:t>Artifacts are retrieved from Artifact repository </a:t>
            </a:r>
            <a:br>
              <a:rPr lang="en-US" dirty="0"/>
            </a:br>
            <a:r>
              <a:rPr lang="en-US" dirty="0"/>
              <a:t>and copied to the VM</a:t>
            </a:r>
          </a:p>
          <a:p>
            <a:r>
              <a:rPr lang="en-US" dirty="0"/>
              <a:t>Deployment Configuration contains Shell commands</a:t>
            </a:r>
            <a:br>
              <a:rPr lang="en-US" dirty="0"/>
            </a:br>
            <a:r>
              <a:rPr lang="en-US" dirty="0"/>
              <a:t>that are executed on the target VM</a:t>
            </a:r>
          </a:p>
          <a:p>
            <a:pPr lvl="1"/>
            <a:r>
              <a:rPr lang="en-US" dirty="0"/>
              <a:t>at present: Oracle Linux, CentOS, </a:t>
            </a:r>
            <a:r>
              <a:rPr lang="en-US" dirty="0" err="1"/>
              <a:t>AmalLinux</a:t>
            </a:r>
            <a:r>
              <a:rPr lang="en-US" dirty="0"/>
              <a:t> OS</a:t>
            </a:r>
          </a:p>
          <a:p>
            <a:r>
              <a:rPr lang="en-US" dirty="0"/>
              <a:t>Parameters can be defined on the pipeline</a:t>
            </a:r>
          </a:p>
          <a:p>
            <a:pPr lvl="1"/>
            <a:r>
              <a:rPr lang="en-US" dirty="0"/>
              <a:t>parameter references can be used in the deployment </a:t>
            </a:r>
            <a:br>
              <a:rPr lang="en-US" dirty="0"/>
            </a:br>
            <a:r>
              <a:rPr lang="en-US" dirty="0"/>
              <a:t>configuration to set environment variables</a:t>
            </a:r>
            <a:br>
              <a:rPr lang="en-US" dirty="0"/>
            </a:br>
            <a:endParaRPr lang="en-US" dirty="0"/>
          </a:p>
          <a:p>
            <a:r>
              <a:rPr lang="en-US" dirty="0"/>
              <a:t>IAM Policy is required – grant permission to dynamic group</a:t>
            </a:r>
            <a:br>
              <a:rPr lang="en-US" dirty="0"/>
            </a:br>
            <a:r>
              <a:rPr lang="en-US" dirty="0"/>
              <a:t>“</a:t>
            </a:r>
            <a:r>
              <a:rPr lang="en-US" i="1" dirty="0"/>
              <a:t>to manage instance-agent-command-family</a:t>
            </a:r>
            <a:r>
              <a:rPr lang="en-US" dirty="0"/>
              <a:t>”</a:t>
            </a:r>
          </a:p>
          <a:p>
            <a:r>
              <a:rPr lang="en-US" dirty="0"/>
              <a:t>Deployment pipeline needs to be included in the group</a:t>
            </a:r>
          </a:p>
        </p:txBody>
      </p:sp>
      <p:sp>
        <p:nvSpPr>
          <p:cNvPr id="4" name="Footer Placeholder 3">
            <a:extLst>
              <a:ext uri="{FF2B5EF4-FFF2-40B4-BE49-F238E27FC236}">
                <a16:creationId xmlns:a16="http://schemas.microsoft.com/office/drawing/2014/main" id="{61AA6F38-55A1-49A0-8E2E-488DB2E2C238}"/>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9550C093-7D3D-4873-9CBE-D828AD079CC5}"/>
              </a:ext>
            </a:extLst>
          </p:cNvPr>
          <p:cNvSpPr>
            <a:spLocks noGrp="1"/>
          </p:cNvSpPr>
          <p:nvPr>
            <p:ph type="sldNum" sz="quarter" idx="12"/>
          </p:nvPr>
        </p:nvSpPr>
        <p:spPr/>
        <p:txBody>
          <a:bodyPr/>
          <a:lstStyle/>
          <a:p>
            <a:fld id="{14F1411D-0280-154F-AEAC-4C20B7AA46B2}" type="slidenum">
              <a:rPr lang="nl-NL" smtClean="0"/>
              <a:t>7</a:t>
            </a:fld>
            <a:endParaRPr lang="nl-NL"/>
          </a:p>
        </p:txBody>
      </p:sp>
      <p:sp>
        <p:nvSpPr>
          <p:cNvPr id="6" name="Cloud 5">
            <a:extLst>
              <a:ext uri="{FF2B5EF4-FFF2-40B4-BE49-F238E27FC236}">
                <a16:creationId xmlns:a16="http://schemas.microsoft.com/office/drawing/2014/main" id="{711DAA14-DB10-4D6A-9D9C-BDB31BFE2A2E}"/>
              </a:ext>
            </a:extLst>
          </p:cNvPr>
          <p:cNvSpPr/>
          <p:nvPr/>
        </p:nvSpPr>
        <p:spPr>
          <a:xfrm rot="1747065">
            <a:off x="5686076" y="218660"/>
            <a:ext cx="3898879" cy="3963960"/>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nagit_SNG875">
            <a:extLst>
              <a:ext uri="{FF2B5EF4-FFF2-40B4-BE49-F238E27FC236}">
                <a16:creationId xmlns:a16="http://schemas.microsoft.com/office/drawing/2014/main" id="{A1777DF8-946F-400F-9235-708D80DC2C1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626060" y="2318127"/>
            <a:ext cx="953814" cy="912085"/>
          </a:xfrm>
          <a:prstGeom prst="rect">
            <a:avLst/>
          </a:prstGeom>
        </p:spPr>
      </p:pic>
      <p:pic>
        <p:nvPicPr>
          <p:cNvPr id="9" name="Picture 8">
            <a:extLst>
              <a:ext uri="{FF2B5EF4-FFF2-40B4-BE49-F238E27FC236}">
                <a16:creationId xmlns:a16="http://schemas.microsoft.com/office/drawing/2014/main" id="{0A94B3B3-320D-4418-89F3-6B80B94807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7836" y="1595648"/>
            <a:ext cx="600075" cy="600075"/>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Shape 9">
            <a:extLst>
              <a:ext uri="{FF2B5EF4-FFF2-40B4-BE49-F238E27FC236}">
                <a16:creationId xmlns:a16="http://schemas.microsoft.com/office/drawing/2014/main" id="{F2987805-CDCB-4722-8FCE-3A80071F06F9}"/>
              </a:ext>
            </a:extLst>
          </p:cNvPr>
          <p:cNvSpPr/>
          <p:nvPr/>
        </p:nvSpPr>
        <p:spPr>
          <a:xfrm>
            <a:off x="6185669" y="2101798"/>
            <a:ext cx="794130" cy="653239"/>
          </a:xfrm>
          <a:custGeom>
            <a:avLst/>
            <a:gdLst>
              <a:gd name="connsiteX0" fmla="*/ 512159 w 512159"/>
              <a:gd name="connsiteY0" fmla="*/ 412993 h 432657"/>
              <a:gd name="connsiteX1" fmla="*/ 882 w 512159"/>
              <a:gd name="connsiteY1" fmla="*/ 38 h 432657"/>
              <a:gd name="connsiteX2" fmla="*/ 413837 w 512159"/>
              <a:gd name="connsiteY2" fmla="*/ 432657 h 432657"/>
            </a:gdLst>
            <a:ahLst/>
            <a:cxnLst>
              <a:cxn ang="0">
                <a:pos x="connsiteX0" y="connsiteY0"/>
              </a:cxn>
              <a:cxn ang="0">
                <a:pos x="connsiteX1" y="connsiteY1"/>
              </a:cxn>
              <a:cxn ang="0">
                <a:pos x="connsiteX2" y="connsiteY2"/>
              </a:cxn>
            </a:cxnLst>
            <a:rect l="l" t="t" r="r" b="b"/>
            <a:pathLst>
              <a:path w="512159" h="432657">
                <a:moveTo>
                  <a:pt x="512159" y="412993"/>
                </a:moveTo>
                <a:cubicBezTo>
                  <a:pt x="264714" y="204877"/>
                  <a:pt x="17269" y="-3239"/>
                  <a:pt x="882" y="38"/>
                </a:cubicBezTo>
                <a:cubicBezTo>
                  <a:pt x="-15505" y="3315"/>
                  <a:pt x="199166" y="217986"/>
                  <a:pt x="413837" y="43265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Connector: Elbow 10">
            <a:extLst>
              <a:ext uri="{FF2B5EF4-FFF2-40B4-BE49-F238E27FC236}">
                <a16:creationId xmlns:a16="http://schemas.microsoft.com/office/drawing/2014/main" id="{2206015B-E7F5-4164-AF62-C527AD6CDDCD}"/>
              </a:ext>
            </a:extLst>
          </p:cNvPr>
          <p:cNvCxnSpPr>
            <a:cxnSpLocks/>
            <a:endCxn id="8" idx="1"/>
          </p:cNvCxnSpPr>
          <p:nvPr/>
        </p:nvCxnSpPr>
        <p:spPr>
          <a:xfrm flipV="1">
            <a:off x="7290740" y="2028261"/>
            <a:ext cx="736237" cy="6818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12" name="Picture 6">
            <a:extLst>
              <a:ext uri="{FF2B5EF4-FFF2-40B4-BE49-F238E27FC236}">
                <a16:creationId xmlns:a16="http://schemas.microsoft.com/office/drawing/2014/main" id="{10B2685B-47AA-4851-9770-CEDA70036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25081" y="2238854"/>
            <a:ext cx="600075" cy="60007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06D152CA-71EA-45FB-B099-40D4EDE46C56}"/>
              </a:ext>
            </a:extLst>
          </p:cNvPr>
          <p:cNvCxnSpPr>
            <a:cxnSpLocks/>
          </p:cNvCxnSpPr>
          <p:nvPr/>
        </p:nvCxnSpPr>
        <p:spPr>
          <a:xfrm flipH="1" flipV="1">
            <a:off x="8561672" y="2238854"/>
            <a:ext cx="185966" cy="189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Rectangle: Rounded Corners 16">
            <a:extLst>
              <a:ext uri="{FF2B5EF4-FFF2-40B4-BE49-F238E27FC236}">
                <a16:creationId xmlns:a16="http://schemas.microsoft.com/office/drawing/2014/main" id="{949A0CC1-E5F5-4674-A4AB-46AACF094615}"/>
              </a:ext>
            </a:extLst>
          </p:cNvPr>
          <p:cNvSpPr/>
          <p:nvPr/>
        </p:nvSpPr>
        <p:spPr>
          <a:xfrm>
            <a:off x="7884664" y="3136782"/>
            <a:ext cx="884699" cy="4334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Dynamic Group</a:t>
            </a:r>
          </a:p>
        </p:txBody>
      </p:sp>
      <p:sp>
        <p:nvSpPr>
          <p:cNvPr id="18" name="Rectangle 17">
            <a:extLst>
              <a:ext uri="{FF2B5EF4-FFF2-40B4-BE49-F238E27FC236}">
                <a16:creationId xmlns:a16="http://schemas.microsoft.com/office/drawing/2014/main" id="{D9EA397A-3446-408B-A379-19594FBABD0C}"/>
              </a:ext>
            </a:extLst>
          </p:cNvPr>
          <p:cNvSpPr/>
          <p:nvPr/>
        </p:nvSpPr>
        <p:spPr>
          <a:xfrm>
            <a:off x="6922964" y="880468"/>
            <a:ext cx="2113935" cy="1060533"/>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a:extLst>
              <a:ext uri="{FF2B5EF4-FFF2-40B4-BE49-F238E27FC236}">
                <a16:creationId xmlns:a16="http://schemas.microsoft.com/office/drawing/2014/main" id="{DBB884A4-FD3A-4F5B-BF1C-38925498F0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6977" y="1728223"/>
            <a:ext cx="600075" cy="60007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9D6DEA5E-5851-4E08-B913-7E6029473B7E}"/>
              </a:ext>
            </a:extLst>
          </p:cNvPr>
          <p:cNvCxnSpPr>
            <a:cxnSpLocks/>
          </p:cNvCxnSpPr>
          <p:nvPr/>
        </p:nvCxnSpPr>
        <p:spPr>
          <a:xfrm flipH="1">
            <a:off x="8441169" y="2774169"/>
            <a:ext cx="328194" cy="3186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2FFBC5A-6E9C-433C-9A73-8DED53F98E95}"/>
              </a:ext>
            </a:extLst>
          </p:cNvPr>
          <p:cNvCxnSpPr>
            <a:cxnSpLocks/>
          </p:cNvCxnSpPr>
          <p:nvPr/>
        </p:nvCxnSpPr>
        <p:spPr>
          <a:xfrm flipH="1" flipV="1">
            <a:off x="7290740" y="2826000"/>
            <a:ext cx="593924" cy="3266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10016A28-293C-484E-8345-2C493516D75D}"/>
              </a:ext>
            </a:extLst>
          </p:cNvPr>
          <p:cNvSpPr/>
          <p:nvPr/>
        </p:nvSpPr>
        <p:spPr>
          <a:xfrm>
            <a:off x="6999862" y="1622897"/>
            <a:ext cx="580012" cy="2467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Arial" panose="020B0604020202020204" pitchFamily="34" charset="0"/>
                <a:cs typeface="Arial" panose="020B0604020202020204" pitchFamily="34" charset="0"/>
              </a:rPr>
              <a:t>Agent</a:t>
            </a:r>
          </a:p>
        </p:txBody>
      </p:sp>
      <p:sp>
        <p:nvSpPr>
          <p:cNvPr id="35" name="Freeform: Shape 34">
            <a:extLst>
              <a:ext uri="{FF2B5EF4-FFF2-40B4-BE49-F238E27FC236}">
                <a16:creationId xmlns:a16="http://schemas.microsoft.com/office/drawing/2014/main" id="{7B0BBB18-5541-4575-99F6-9B9E6335EB87}"/>
              </a:ext>
            </a:extLst>
          </p:cNvPr>
          <p:cNvSpPr/>
          <p:nvPr/>
        </p:nvSpPr>
        <p:spPr>
          <a:xfrm>
            <a:off x="6598039" y="1591952"/>
            <a:ext cx="521574" cy="755008"/>
          </a:xfrm>
          <a:custGeom>
            <a:avLst/>
            <a:gdLst>
              <a:gd name="connsiteX0" fmla="*/ 485513 w 521574"/>
              <a:gd name="connsiteY0" fmla="*/ 755008 h 755008"/>
              <a:gd name="connsiteX1" fmla="*/ 497705 w 521574"/>
              <a:gd name="connsiteY1" fmla="*/ 578224 h 755008"/>
              <a:gd name="connsiteX2" fmla="*/ 211193 w 521574"/>
              <a:gd name="connsiteY2" fmla="*/ 596512 h 755008"/>
              <a:gd name="connsiteX3" fmla="*/ 3929 w 521574"/>
              <a:gd name="connsiteY3" fmla="*/ 261232 h 755008"/>
              <a:gd name="connsiteX4" fmla="*/ 101465 w 521574"/>
              <a:gd name="connsiteY4" fmla="*/ 11296 h 755008"/>
              <a:gd name="connsiteX5" fmla="*/ 412361 w 521574"/>
              <a:gd name="connsiteY5" fmla="*/ 66160 h 755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21574" h="755008">
                <a:moveTo>
                  <a:pt x="485513" y="755008"/>
                </a:moveTo>
                <a:cubicBezTo>
                  <a:pt x="514469" y="679824"/>
                  <a:pt x="543425" y="604640"/>
                  <a:pt x="497705" y="578224"/>
                </a:cubicBezTo>
                <a:cubicBezTo>
                  <a:pt x="451985" y="551808"/>
                  <a:pt x="293489" y="649344"/>
                  <a:pt x="211193" y="596512"/>
                </a:cubicBezTo>
                <a:cubicBezTo>
                  <a:pt x="128897" y="543680"/>
                  <a:pt x="22217" y="358768"/>
                  <a:pt x="3929" y="261232"/>
                </a:cubicBezTo>
                <a:cubicBezTo>
                  <a:pt x="-14359" y="163696"/>
                  <a:pt x="33393" y="43808"/>
                  <a:pt x="101465" y="11296"/>
                </a:cubicBezTo>
                <a:cubicBezTo>
                  <a:pt x="169537" y="-21216"/>
                  <a:pt x="290949" y="22472"/>
                  <a:pt x="412361" y="6616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A72AAC9F-AF61-4E05-9715-E4D884B15C26}"/>
              </a:ext>
            </a:extLst>
          </p:cNvPr>
          <p:cNvSpPr/>
          <p:nvPr/>
        </p:nvSpPr>
        <p:spPr>
          <a:xfrm>
            <a:off x="6233650" y="1255383"/>
            <a:ext cx="806245" cy="425933"/>
          </a:xfrm>
          <a:custGeom>
            <a:avLst/>
            <a:gdLst>
              <a:gd name="connsiteX0" fmla="*/ 0 w 806245"/>
              <a:gd name="connsiteY0" fmla="*/ 425933 h 425933"/>
              <a:gd name="connsiteX1" fmla="*/ 186813 w 806245"/>
              <a:gd name="connsiteY1" fmla="*/ 62140 h 425933"/>
              <a:gd name="connsiteX2" fmla="*/ 806245 w 806245"/>
              <a:gd name="connsiteY2" fmla="*/ 3146 h 425933"/>
            </a:gdLst>
            <a:ahLst/>
            <a:cxnLst>
              <a:cxn ang="0">
                <a:pos x="connsiteX0" y="connsiteY0"/>
              </a:cxn>
              <a:cxn ang="0">
                <a:pos x="connsiteX1" y="connsiteY1"/>
              </a:cxn>
              <a:cxn ang="0">
                <a:pos x="connsiteX2" y="connsiteY2"/>
              </a:cxn>
            </a:cxnLst>
            <a:rect l="l" t="t" r="r" b="b"/>
            <a:pathLst>
              <a:path w="806245" h="425933">
                <a:moveTo>
                  <a:pt x="0" y="425933"/>
                </a:moveTo>
                <a:cubicBezTo>
                  <a:pt x="26219" y="279268"/>
                  <a:pt x="52439" y="132604"/>
                  <a:pt x="186813" y="62140"/>
                </a:cubicBezTo>
                <a:cubicBezTo>
                  <a:pt x="321187" y="-8324"/>
                  <a:pt x="563716" y="-2589"/>
                  <a:pt x="806245" y="3146"/>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Cube 38">
            <a:extLst>
              <a:ext uri="{FF2B5EF4-FFF2-40B4-BE49-F238E27FC236}">
                <a16:creationId xmlns:a16="http://schemas.microsoft.com/office/drawing/2014/main" id="{9A8A637D-404F-4940-9A17-094D56F6C012}"/>
              </a:ext>
            </a:extLst>
          </p:cNvPr>
          <p:cNvSpPr/>
          <p:nvPr/>
        </p:nvSpPr>
        <p:spPr>
          <a:xfrm>
            <a:off x="7039895" y="1130710"/>
            <a:ext cx="250845" cy="19433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7833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5131C-5158-4BA0-A5B4-9CE301A569BD}"/>
              </a:ext>
            </a:extLst>
          </p:cNvPr>
          <p:cNvSpPr>
            <a:spLocks noGrp="1"/>
          </p:cNvSpPr>
          <p:nvPr>
            <p:ph type="title"/>
          </p:nvPr>
        </p:nvSpPr>
        <p:spPr/>
        <p:txBody>
          <a:bodyPr/>
          <a:lstStyle/>
          <a:p>
            <a:r>
              <a:rPr lang="en-US" dirty="0"/>
              <a:t>OCI Deployment Demo</a:t>
            </a:r>
          </a:p>
        </p:txBody>
      </p:sp>
      <p:sp>
        <p:nvSpPr>
          <p:cNvPr id="3" name="Content Placeholder 2">
            <a:extLst>
              <a:ext uri="{FF2B5EF4-FFF2-40B4-BE49-F238E27FC236}">
                <a16:creationId xmlns:a16="http://schemas.microsoft.com/office/drawing/2014/main" id="{17D67131-0938-48E0-9050-917F0A37307A}"/>
              </a:ext>
            </a:extLst>
          </p:cNvPr>
          <p:cNvSpPr>
            <a:spLocks noGrp="1"/>
          </p:cNvSpPr>
          <p:nvPr>
            <p:ph idx="1"/>
          </p:nvPr>
        </p:nvSpPr>
        <p:spPr/>
        <p:txBody>
          <a:bodyPr/>
          <a:lstStyle/>
          <a:p>
            <a:r>
              <a:rPr lang="en-US" dirty="0"/>
              <a:t>Existing Web application - packaged as zip-file my-server.zip artifact</a:t>
            </a:r>
          </a:p>
          <a:p>
            <a:pPr lvl="1"/>
            <a:r>
              <a:rPr lang="en-US" dirty="0"/>
              <a:t>binary executable (compiled from Go app) and static web resources</a:t>
            </a:r>
          </a:p>
          <a:p>
            <a:r>
              <a:rPr lang="en-US" dirty="0"/>
              <a:t>Existing Deployment Pipeline</a:t>
            </a:r>
          </a:p>
          <a:p>
            <a:endParaRPr lang="en-US" dirty="0"/>
          </a:p>
          <a:p>
            <a:r>
              <a:rPr lang="en-US" dirty="0"/>
              <a:t>my-server.zip: Download, Update an Upload (as new version of artifact)</a:t>
            </a:r>
          </a:p>
          <a:p>
            <a:r>
              <a:rPr lang="en-US" dirty="0"/>
              <a:t>Create new Compute Instance – Oracle Linux VM</a:t>
            </a:r>
          </a:p>
          <a:p>
            <a:r>
              <a:rPr lang="en-US" dirty="0"/>
              <a:t>Target Deployment Pipeline to new VM</a:t>
            </a:r>
          </a:p>
          <a:p>
            <a:r>
              <a:rPr lang="en-US" dirty="0"/>
              <a:t>Run Deployment Pipeline – </a:t>
            </a:r>
            <a:br>
              <a:rPr lang="en-US" dirty="0"/>
            </a:br>
            <a:r>
              <a:rPr lang="en-US" dirty="0"/>
              <a:t>set parameter to refer to new version of artifact</a:t>
            </a:r>
          </a:p>
          <a:p>
            <a:endParaRPr lang="en-US" dirty="0"/>
          </a:p>
        </p:txBody>
      </p:sp>
      <p:sp>
        <p:nvSpPr>
          <p:cNvPr id="4" name="Footer Placeholder 3">
            <a:extLst>
              <a:ext uri="{FF2B5EF4-FFF2-40B4-BE49-F238E27FC236}">
                <a16:creationId xmlns:a16="http://schemas.microsoft.com/office/drawing/2014/main" id="{A740F385-0FDD-47CA-BCAF-056E0776122D}"/>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02A24764-76A0-4617-BAB2-12AE84482121}"/>
              </a:ext>
            </a:extLst>
          </p:cNvPr>
          <p:cNvSpPr>
            <a:spLocks noGrp="1"/>
          </p:cNvSpPr>
          <p:nvPr>
            <p:ph type="sldNum" sz="quarter" idx="12"/>
          </p:nvPr>
        </p:nvSpPr>
        <p:spPr/>
        <p:txBody>
          <a:bodyPr/>
          <a:lstStyle/>
          <a:p>
            <a:fld id="{14F1411D-0280-154F-AEAC-4C20B7AA46B2}" type="slidenum">
              <a:rPr lang="nl-NL" smtClean="0"/>
              <a:t>8</a:t>
            </a:fld>
            <a:endParaRPr lang="nl-NL"/>
          </a:p>
        </p:txBody>
      </p:sp>
      <p:pic>
        <p:nvPicPr>
          <p:cNvPr id="6" name="Snagit_SNG875">
            <a:extLst>
              <a:ext uri="{FF2B5EF4-FFF2-40B4-BE49-F238E27FC236}">
                <a16:creationId xmlns:a16="http://schemas.microsoft.com/office/drawing/2014/main" id="{7142E91A-A217-4BDB-B205-E86849FBD3C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912898" y="3120347"/>
            <a:ext cx="758892" cy="691350"/>
          </a:xfrm>
          <a:prstGeom prst="rect">
            <a:avLst/>
          </a:prstGeom>
        </p:spPr>
      </p:pic>
      <p:sp>
        <p:nvSpPr>
          <p:cNvPr id="8" name="TextBox 7">
            <a:extLst>
              <a:ext uri="{FF2B5EF4-FFF2-40B4-BE49-F238E27FC236}">
                <a16:creationId xmlns:a16="http://schemas.microsoft.com/office/drawing/2014/main" id="{452B1FA7-F208-4C98-8B73-31EFCBC20430}"/>
              </a:ext>
            </a:extLst>
          </p:cNvPr>
          <p:cNvSpPr txBox="1"/>
          <p:nvPr/>
        </p:nvSpPr>
        <p:spPr>
          <a:xfrm>
            <a:off x="7185186" y="1785621"/>
            <a:ext cx="797332" cy="256620"/>
          </a:xfrm>
          <a:prstGeom prst="rect">
            <a:avLst/>
          </a:prstGeom>
          <a:noFill/>
        </p:spPr>
        <p:txBody>
          <a:bodyPr wrap="square" lIns="0" tIns="0" rIns="0" bIns="0" rtlCol="0">
            <a:spAutoFit/>
          </a:bodyPr>
          <a:lstStyle/>
          <a:p>
            <a:pPr algn="ctr"/>
            <a:r>
              <a:rPr lang="en-US" sz="1100" dirty="0"/>
              <a:t>generic artifact registry</a:t>
            </a:r>
          </a:p>
        </p:txBody>
      </p:sp>
      <p:pic>
        <p:nvPicPr>
          <p:cNvPr id="9" name="Picture 8">
            <a:extLst>
              <a:ext uri="{FF2B5EF4-FFF2-40B4-BE49-F238E27FC236}">
                <a16:creationId xmlns:a16="http://schemas.microsoft.com/office/drawing/2014/main" id="{22091B0F-4C35-4DF4-A649-AA4D26D5EB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3999" y="2248061"/>
            <a:ext cx="477443" cy="45485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1F0A5FF4-E881-42E0-A079-F74C0ED700D3}"/>
              </a:ext>
            </a:extLst>
          </p:cNvPr>
          <p:cNvSpPr/>
          <p:nvPr/>
        </p:nvSpPr>
        <p:spPr>
          <a:xfrm>
            <a:off x="7072842" y="4200846"/>
            <a:ext cx="1022020" cy="309203"/>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Environment</a:t>
            </a:r>
          </a:p>
        </p:txBody>
      </p:sp>
      <p:pic>
        <p:nvPicPr>
          <p:cNvPr id="13" name="Picture 4">
            <a:extLst>
              <a:ext uri="{FF2B5EF4-FFF2-40B4-BE49-F238E27FC236}">
                <a16:creationId xmlns:a16="http://schemas.microsoft.com/office/drawing/2014/main" id="{7A29CF6C-377D-4C32-BC58-A6BB8568F2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4008" y="3798776"/>
            <a:ext cx="477443" cy="45485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FA811F01-8C34-435C-990C-D9813E0E5C17}"/>
              </a:ext>
            </a:extLst>
          </p:cNvPr>
          <p:cNvCxnSpPr/>
          <p:nvPr/>
        </p:nvCxnSpPr>
        <p:spPr>
          <a:xfrm flipV="1">
            <a:off x="8094862" y="4026201"/>
            <a:ext cx="641903" cy="227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C18CA530-96BA-4601-995E-231E519B5951}"/>
              </a:ext>
            </a:extLst>
          </p:cNvPr>
          <p:cNvCxnSpPr/>
          <p:nvPr/>
        </p:nvCxnSpPr>
        <p:spPr>
          <a:xfrm rot="16200000" flipH="1">
            <a:off x="7289210" y="3818266"/>
            <a:ext cx="570220" cy="194940"/>
          </a:xfrm>
          <a:prstGeom prst="bentConnector3">
            <a:avLst>
              <a:gd name="adj1" fmla="val 5562"/>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Freeform: Shape 18">
            <a:extLst>
              <a:ext uri="{FF2B5EF4-FFF2-40B4-BE49-F238E27FC236}">
                <a16:creationId xmlns:a16="http://schemas.microsoft.com/office/drawing/2014/main" id="{45474820-596F-4BF2-AA23-FCC5751ED4C4}"/>
              </a:ext>
            </a:extLst>
          </p:cNvPr>
          <p:cNvSpPr/>
          <p:nvPr/>
        </p:nvSpPr>
        <p:spPr>
          <a:xfrm rot="3547127">
            <a:off x="7263934" y="2629126"/>
            <a:ext cx="435058" cy="503610"/>
          </a:xfrm>
          <a:custGeom>
            <a:avLst/>
            <a:gdLst>
              <a:gd name="connsiteX0" fmla="*/ 609626 w 629290"/>
              <a:gd name="connsiteY0" fmla="*/ 816991 h 816991"/>
              <a:gd name="connsiteX1" fmla="*/ 26 w 629290"/>
              <a:gd name="connsiteY1" fmla="*/ 913 h 816991"/>
              <a:gd name="connsiteX2" fmla="*/ 629290 w 629290"/>
              <a:gd name="connsiteY2" fmla="*/ 689171 h 816991"/>
            </a:gdLst>
            <a:ahLst/>
            <a:cxnLst>
              <a:cxn ang="0">
                <a:pos x="connsiteX0" y="connsiteY0"/>
              </a:cxn>
              <a:cxn ang="0">
                <a:pos x="connsiteX1" y="connsiteY1"/>
              </a:cxn>
              <a:cxn ang="0">
                <a:pos x="connsiteX2" y="connsiteY2"/>
              </a:cxn>
            </a:cxnLst>
            <a:rect l="l" t="t" r="r" b="b"/>
            <a:pathLst>
              <a:path w="629290" h="816991">
                <a:moveTo>
                  <a:pt x="609626" y="816991"/>
                </a:moveTo>
                <a:cubicBezTo>
                  <a:pt x="303187" y="419603"/>
                  <a:pt x="-3251" y="22216"/>
                  <a:pt x="26" y="913"/>
                </a:cubicBezTo>
                <a:cubicBezTo>
                  <a:pt x="3303" y="-20390"/>
                  <a:pt x="316296" y="334390"/>
                  <a:pt x="629290" y="68917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Tree>
    <p:extLst>
      <p:ext uri="{BB962C8B-B14F-4D97-AF65-F5344CB8AC3E}">
        <p14:creationId xmlns:p14="http://schemas.microsoft.com/office/powerpoint/2010/main" val="4052302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F86EFC-2F95-468A-BC0E-2DFAC8676642}"/>
              </a:ext>
            </a:extLst>
          </p:cNvPr>
          <p:cNvSpPr>
            <a:spLocks noGrp="1"/>
          </p:cNvSpPr>
          <p:nvPr>
            <p:ph type="title"/>
          </p:nvPr>
        </p:nvSpPr>
        <p:spPr/>
        <p:txBody>
          <a:bodyPr/>
          <a:lstStyle/>
          <a:p>
            <a:r>
              <a:rPr lang="en-US" dirty="0"/>
              <a:t>Download my-server.zip from Artifact Registry</a:t>
            </a:r>
          </a:p>
        </p:txBody>
      </p:sp>
      <p:sp>
        <p:nvSpPr>
          <p:cNvPr id="3" name="Content Placeholder 2">
            <a:extLst>
              <a:ext uri="{FF2B5EF4-FFF2-40B4-BE49-F238E27FC236}">
                <a16:creationId xmlns:a16="http://schemas.microsoft.com/office/drawing/2014/main" id="{DF17773E-07FD-4A5D-A3CE-1E30EA7A9A4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4AADF85-46FC-4122-A0ED-B6539A693708}"/>
              </a:ext>
            </a:extLst>
          </p:cNvPr>
          <p:cNvSpPr>
            <a:spLocks noGrp="1"/>
          </p:cNvSpPr>
          <p:nvPr>
            <p:ph type="ftr" sz="quarter" idx="11"/>
          </p:nvPr>
        </p:nvSpPr>
        <p:spPr/>
        <p:txBody>
          <a:bodyPr/>
          <a:lstStyle/>
          <a:p>
            <a:r>
              <a:rPr lang="en-US"/>
              <a:t>APAC OCI Days 2022 - Automation of Software Engineering with OCI DevOps</a:t>
            </a:r>
            <a:endParaRPr lang="nl-NL"/>
          </a:p>
        </p:txBody>
      </p:sp>
      <p:sp>
        <p:nvSpPr>
          <p:cNvPr id="5" name="Slide Number Placeholder 4">
            <a:extLst>
              <a:ext uri="{FF2B5EF4-FFF2-40B4-BE49-F238E27FC236}">
                <a16:creationId xmlns:a16="http://schemas.microsoft.com/office/drawing/2014/main" id="{F271A695-1A04-4379-ACEC-2DF518719136}"/>
              </a:ext>
            </a:extLst>
          </p:cNvPr>
          <p:cNvSpPr>
            <a:spLocks noGrp="1"/>
          </p:cNvSpPr>
          <p:nvPr>
            <p:ph type="sldNum" sz="quarter" idx="12"/>
          </p:nvPr>
        </p:nvSpPr>
        <p:spPr/>
        <p:txBody>
          <a:bodyPr/>
          <a:lstStyle/>
          <a:p>
            <a:fld id="{14F1411D-0280-154F-AEAC-4C20B7AA46B2}" type="slidenum">
              <a:rPr lang="nl-NL" smtClean="0"/>
              <a:t>9</a:t>
            </a:fld>
            <a:endParaRPr lang="nl-NL"/>
          </a:p>
        </p:txBody>
      </p:sp>
      <p:pic>
        <p:nvPicPr>
          <p:cNvPr id="7" name="Picture 6">
            <a:extLst>
              <a:ext uri="{FF2B5EF4-FFF2-40B4-BE49-F238E27FC236}">
                <a16:creationId xmlns:a16="http://schemas.microsoft.com/office/drawing/2014/main" id="{CD49E91F-8146-4F68-94DA-A15CDC7B8D73}"/>
              </a:ext>
            </a:extLst>
          </p:cNvPr>
          <p:cNvPicPr>
            <a:picLocks noChangeAspect="1"/>
          </p:cNvPicPr>
          <p:nvPr/>
        </p:nvPicPr>
        <p:blipFill>
          <a:blip r:embed="rId2"/>
          <a:stretch>
            <a:fillRect/>
          </a:stretch>
        </p:blipFill>
        <p:spPr>
          <a:xfrm>
            <a:off x="559135" y="897976"/>
            <a:ext cx="8423997" cy="3957524"/>
          </a:xfrm>
          <a:prstGeom prst="rect">
            <a:avLst/>
          </a:prstGeom>
        </p:spPr>
      </p:pic>
    </p:spTree>
    <p:extLst>
      <p:ext uri="{BB962C8B-B14F-4D97-AF65-F5344CB8AC3E}">
        <p14:creationId xmlns:p14="http://schemas.microsoft.com/office/powerpoint/2010/main" val="684994883"/>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20201028 AMIS Conclusion presentatie.potx" id="{9C9BE468-9466-4F7F-9A03-E0E56A05E818}" vid="{9E28417E-C180-4961-BC93-8843FAD619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8" ma:contentTypeDescription="Een nieuw document maken." ma:contentTypeScope="" ma:versionID="c8caa6e7790c62c3cba067a7d20d926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67566d7f2f69c3f3429e3558df4dd2f"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2.xml><?xml version="1.0" encoding="utf-8"?>
<ds:datastoreItem xmlns:ds="http://schemas.openxmlformats.org/officeDocument/2006/customXml" ds:itemID="{FADA524E-01BE-4878-8AAA-B806DCC41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653586-D9AD-4A7C-AE25-8F164514A81A}">
  <ds:schemaRefs>
    <ds:schemaRef ds:uri="http://schemas.microsoft.com/office/infopath/2007/PartnerControls"/>
    <ds:schemaRef ds:uri="http://schemas.openxmlformats.org/package/2006/metadata/core-properties"/>
    <ds:schemaRef ds:uri="http://purl.org/dc/terms/"/>
    <ds:schemaRef ds:uri="http://schemas.microsoft.com/office/2006/metadata/properties"/>
    <ds:schemaRef ds:uri="a74c57c6-afd1-46a5-a503-29300b13d321"/>
    <ds:schemaRef ds:uri="http://schemas.microsoft.com/office/2006/documentManagement/types"/>
    <ds:schemaRef ds:uri="http://purl.org/dc/elements/1.1/"/>
    <ds:schemaRef ds:uri="bd3a200e-a112-4432-b134-79c9e3991b8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201028 - Presentatie</Template>
  <TotalTime>4182</TotalTime>
  <Words>2385</Words>
  <Application>Microsoft Office PowerPoint</Application>
  <PresentationFormat>On-screen Show (16:9)</PresentationFormat>
  <Paragraphs>385</Paragraphs>
  <Slides>54</Slides>
  <Notes>2</Notes>
  <HiddenSlides>1</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54</vt:i4>
      </vt:variant>
    </vt:vector>
  </HeadingPairs>
  <TitlesOfParts>
    <vt:vector size="57" baseType="lpstr">
      <vt:lpstr>Arial</vt:lpstr>
      <vt:lpstr>Calibri</vt:lpstr>
      <vt:lpstr>Office-thema</vt:lpstr>
      <vt:lpstr>Automation of Software Engineering with OCI DevOps Build and Deployment Pipelines</vt:lpstr>
      <vt:lpstr>Lucas Jellema  CTO for AMIS | Conclusion Cloud Solution Architect  </vt:lpstr>
      <vt:lpstr>Discussion Topics</vt:lpstr>
      <vt:lpstr>Deployment</vt:lpstr>
      <vt:lpstr>OCI DevOps Deployment Pipelines</vt:lpstr>
      <vt:lpstr>OCI DevOps Deployment Pipelines</vt:lpstr>
      <vt:lpstr>OCI Deployment Pipeline for Compute Instance</vt:lpstr>
      <vt:lpstr>OCI Deployment Demo</vt:lpstr>
      <vt:lpstr>Download my-server.zip from Artifact Registry</vt:lpstr>
      <vt:lpstr>Update web application – create new artifact</vt:lpstr>
      <vt:lpstr>Upload new Artifact to Artifact Registry</vt:lpstr>
      <vt:lpstr>Create Compute Instance – Oracle Linux VM</vt:lpstr>
      <vt:lpstr>Create Compute Instance – Oracle Linux VM</vt:lpstr>
      <vt:lpstr>Create Compute Instance – Oracle Linux VM</vt:lpstr>
      <vt:lpstr>Provisioning Compute Instance</vt:lpstr>
      <vt:lpstr>Provisioning Compute Instance</vt:lpstr>
      <vt:lpstr>Define DevOps Environment for new Compute Instance</vt:lpstr>
      <vt:lpstr>Define DevOps Environment for new Compute Instance</vt:lpstr>
      <vt:lpstr>Update Deployment Pipeline</vt:lpstr>
      <vt:lpstr>Update Deployment Pipeline</vt:lpstr>
      <vt:lpstr>Update Deployment Pipeline - Parameter</vt:lpstr>
      <vt:lpstr>Update Deployment Pipeline - Parameter</vt:lpstr>
      <vt:lpstr>Deployment Specification</vt:lpstr>
      <vt:lpstr>Deployment Specification</vt:lpstr>
      <vt:lpstr>Run Deployment Pipeline</vt:lpstr>
      <vt:lpstr>When Deployment is Complete …</vt:lpstr>
      <vt:lpstr>Requirements (not shown in demo)</vt:lpstr>
      <vt:lpstr>OCI DevOps Projects</vt:lpstr>
      <vt:lpstr>OCI DevOps Projects</vt:lpstr>
      <vt:lpstr>OCI DevOps Container Image Registry</vt:lpstr>
      <vt:lpstr>OCI DevOps [Generic] Artifact Registry</vt:lpstr>
      <vt:lpstr>OCI DevOps Code Repository</vt:lpstr>
      <vt:lpstr>Build</vt:lpstr>
      <vt:lpstr>Build Server</vt:lpstr>
      <vt:lpstr>Build Pipeline</vt:lpstr>
      <vt:lpstr>Managed Build Stage</vt:lpstr>
      <vt:lpstr>Managed Build Stage (2)</vt:lpstr>
      <vt:lpstr>Demo</vt:lpstr>
      <vt:lpstr>Source Code Repository</vt:lpstr>
      <vt:lpstr>Build Pipeline</vt:lpstr>
      <vt:lpstr>Managed Build Stage</vt:lpstr>
      <vt:lpstr>Build Specification (1)</vt:lpstr>
      <vt:lpstr>Build Specification (2)</vt:lpstr>
      <vt:lpstr>Publish Artifact Stage</vt:lpstr>
      <vt:lpstr>Publish Artifact Stage</vt:lpstr>
      <vt:lpstr>Run Build Pipeline</vt:lpstr>
      <vt:lpstr>Run Build Pipeline</vt:lpstr>
      <vt:lpstr>Run Build Pipeline</vt:lpstr>
      <vt:lpstr>Run Build Pipeline – Publish Artifact (with version derived from parameter)</vt:lpstr>
      <vt:lpstr>Run Build Pipeline – Trigger Deployment Pipeline (pass build line parameters)</vt:lpstr>
      <vt:lpstr>Managed Build Stage</vt:lpstr>
      <vt:lpstr>Finale</vt:lpstr>
      <vt:lpstr>Thank you  for your attention  I hope  this was useful  </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OCI DevOps  APAC OCI Days</dc:title>
  <dc:subject/>
  <dc:creator>Lucas Jellema</dc:creator>
  <cp:keywords/>
  <dc:description>AMIS Conclusion presentatie - versie 2 - juni 2019
Ontwerp: Humming
Template: Ton Persoon</dc:description>
  <cp:lastModifiedBy>Lucas Jellema</cp:lastModifiedBy>
  <cp:revision>1</cp:revision>
  <dcterms:created xsi:type="dcterms:W3CDTF">2022-05-06T07:17:06Z</dcterms:created>
  <dcterms:modified xsi:type="dcterms:W3CDTF">2022-05-25T07:55:49Z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ies>
</file>